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26"/>
  </p:notesMasterIdLst>
  <p:sldIdLst>
    <p:sldId id="259" r:id="rId2"/>
    <p:sldId id="261" r:id="rId3"/>
    <p:sldId id="292" r:id="rId4"/>
    <p:sldId id="305" r:id="rId5"/>
    <p:sldId id="279" r:id="rId6"/>
    <p:sldId id="280" r:id="rId7"/>
    <p:sldId id="293" r:id="rId8"/>
    <p:sldId id="281" r:id="rId9"/>
    <p:sldId id="307" r:id="rId10"/>
    <p:sldId id="282" r:id="rId11"/>
    <p:sldId id="294" r:id="rId12"/>
    <p:sldId id="296" r:id="rId13"/>
    <p:sldId id="283" r:id="rId14"/>
    <p:sldId id="284" r:id="rId15"/>
    <p:sldId id="297" r:id="rId16"/>
    <p:sldId id="272" r:id="rId17"/>
    <p:sldId id="287" r:id="rId18"/>
    <p:sldId id="304" r:id="rId19"/>
    <p:sldId id="298" r:id="rId20"/>
    <p:sldId id="299" r:id="rId21"/>
    <p:sldId id="300" r:id="rId22"/>
    <p:sldId id="301" r:id="rId23"/>
    <p:sldId id="302" r:id="rId24"/>
    <p:sldId id="303" r:id="rId25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3" autoAdjust="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454C8-758B-43CB-9A5B-7909219C372A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60045-F8FE-4AE9-8B45-C732A5D5D8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13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0045-F8FE-4AE9-8B45-C732A5D5D85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68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345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855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295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04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5951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3896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0415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6382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54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99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92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533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03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049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905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115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834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CDB50A-B725-4ABB-8227-47C197B82236}" type="datetimeFigureOut">
              <a:rPr lang="tr-TR" smtClean="0"/>
              <a:pPr/>
              <a:t>15.03.2021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26DC9A-14E0-4892-9758-12EBF5E9997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6753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png"/><Relationship Id="rId5" Type="http://schemas.openxmlformats.org/officeDocument/2006/relationships/image" Target="../media/image75.jpeg"/><Relationship Id="rId10" Type="http://schemas.openxmlformats.org/officeDocument/2006/relationships/image" Target="../media/image80.pn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g"/><Relationship Id="rId5" Type="http://schemas.openxmlformats.org/officeDocument/2006/relationships/image" Target="../media/image85.png"/><Relationship Id="rId4" Type="http://schemas.openxmlformats.org/officeDocument/2006/relationships/image" Target="../media/image84.jpg"/><Relationship Id="rId9" Type="http://schemas.openxmlformats.org/officeDocument/2006/relationships/image" Target="../media/image8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jpg"/><Relationship Id="rId5" Type="http://schemas.openxmlformats.org/officeDocument/2006/relationships/image" Target="../media/image93.jpg"/><Relationship Id="rId10" Type="http://schemas.openxmlformats.org/officeDocument/2006/relationships/image" Target="../media/image98.gif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11" Type="http://schemas.openxmlformats.org/officeDocument/2006/relationships/image" Target="../media/image109.png"/><Relationship Id="rId5" Type="http://schemas.openxmlformats.org/officeDocument/2006/relationships/image" Target="../media/image103.jpeg"/><Relationship Id="rId10" Type="http://schemas.openxmlformats.org/officeDocument/2006/relationships/image" Target="../media/image108.webp"/><Relationship Id="rId4" Type="http://schemas.openxmlformats.org/officeDocument/2006/relationships/image" Target="../media/image102.jpg"/><Relationship Id="rId9" Type="http://schemas.openxmlformats.org/officeDocument/2006/relationships/image" Target="../media/image10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11" Type="http://schemas.openxmlformats.org/officeDocument/2006/relationships/image" Target="../media/image119.jpg"/><Relationship Id="rId5" Type="http://schemas.openxmlformats.org/officeDocument/2006/relationships/image" Target="../media/image113.jpeg"/><Relationship Id="rId10" Type="http://schemas.openxmlformats.org/officeDocument/2006/relationships/image" Target="../media/image118.jpg"/><Relationship Id="rId4" Type="http://schemas.openxmlformats.org/officeDocument/2006/relationships/image" Target="../media/image112.jpeg"/><Relationship Id="rId9" Type="http://schemas.openxmlformats.org/officeDocument/2006/relationships/image" Target="../media/image11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webp"/><Relationship Id="rId11" Type="http://schemas.openxmlformats.org/officeDocument/2006/relationships/image" Target="../media/image129.jpeg"/><Relationship Id="rId5" Type="http://schemas.openxmlformats.org/officeDocument/2006/relationships/image" Target="../media/image123.webp"/><Relationship Id="rId10" Type="http://schemas.openxmlformats.org/officeDocument/2006/relationships/image" Target="../media/image128.jpg"/><Relationship Id="rId4" Type="http://schemas.openxmlformats.org/officeDocument/2006/relationships/image" Target="../media/image122.jpeg"/><Relationship Id="rId9" Type="http://schemas.openxmlformats.org/officeDocument/2006/relationships/image" Target="../media/image1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13" Type="http://schemas.openxmlformats.org/officeDocument/2006/relationships/image" Target="../media/image141.jpeg"/><Relationship Id="rId3" Type="http://schemas.openxmlformats.org/officeDocument/2006/relationships/image" Target="../media/image131.jpeg"/><Relationship Id="rId7" Type="http://schemas.openxmlformats.org/officeDocument/2006/relationships/image" Target="../media/image135.png"/><Relationship Id="rId12" Type="http://schemas.openxmlformats.org/officeDocument/2006/relationships/image" Target="../media/image140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jpg"/><Relationship Id="rId10" Type="http://schemas.openxmlformats.org/officeDocument/2006/relationships/image" Target="../media/image138.jpg"/><Relationship Id="rId4" Type="http://schemas.openxmlformats.org/officeDocument/2006/relationships/image" Target="../media/image132.jpeg"/><Relationship Id="rId9" Type="http://schemas.openxmlformats.org/officeDocument/2006/relationships/image" Target="../media/image13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3" Type="http://schemas.openxmlformats.org/officeDocument/2006/relationships/image" Target="../media/image143.crdownload"/><Relationship Id="rId7" Type="http://schemas.openxmlformats.org/officeDocument/2006/relationships/image" Target="../media/image147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jpeg"/><Relationship Id="rId11" Type="http://schemas.openxmlformats.org/officeDocument/2006/relationships/image" Target="../media/image151.jpg"/><Relationship Id="rId5" Type="http://schemas.openxmlformats.org/officeDocument/2006/relationships/image" Target="../media/image145.jpg"/><Relationship Id="rId10" Type="http://schemas.openxmlformats.org/officeDocument/2006/relationships/image" Target="../media/image150.jpeg"/><Relationship Id="rId4" Type="http://schemas.openxmlformats.org/officeDocument/2006/relationships/image" Target="../media/image144.png"/><Relationship Id="rId9" Type="http://schemas.openxmlformats.org/officeDocument/2006/relationships/image" Target="../media/image1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emf"/><Relationship Id="rId3" Type="http://schemas.openxmlformats.org/officeDocument/2006/relationships/image" Target="../media/image153.jpeg"/><Relationship Id="rId7" Type="http://schemas.openxmlformats.org/officeDocument/2006/relationships/image" Target="../media/image157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g"/><Relationship Id="rId5" Type="http://schemas.openxmlformats.org/officeDocument/2006/relationships/image" Target="../media/image155.jpeg"/><Relationship Id="rId4" Type="http://schemas.openxmlformats.org/officeDocument/2006/relationships/image" Target="../media/image1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g"/><Relationship Id="rId3" Type="http://schemas.openxmlformats.org/officeDocument/2006/relationships/image" Target="../media/image160.png"/><Relationship Id="rId7" Type="http://schemas.openxmlformats.org/officeDocument/2006/relationships/image" Target="../media/image164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11" Type="http://schemas.openxmlformats.org/officeDocument/2006/relationships/image" Target="../media/image168.jpeg"/><Relationship Id="rId5" Type="http://schemas.openxmlformats.org/officeDocument/2006/relationships/image" Target="../media/image162.jpeg"/><Relationship Id="rId10" Type="http://schemas.openxmlformats.org/officeDocument/2006/relationships/image" Target="../media/image167.jpg"/><Relationship Id="rId4" Type="http://schemas.openxmlformats.org/officeDocument/2006/relationships/image" Target="../media/image161.png"/><Relationship Id="rId9" Type="http://schemas.openxmlformats.org/officeDocument/2006/relationships/image" Target="../media/image16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3" Type="http://schemas.openxmlformats.org/officeDocument/2006/relationships/image" Target="../media/image170.png"/><Relationship Id="rId7" Type="http://schemas.openxmlformats.org/officeDocument/2006/relationships/image" Target="../media/image174.jpg"/><Relationship Id="rId12" Type="http://schemas.openxmlformats.org/officeDocument/2006/relationships/image" Target="../media/image179.jp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jpg"/><Relationship Id="rId11" Type="http://schemas.openxmlformats.org/officeDocument/2006/relationships/image" Target="../media/image178.gif"/><Relationship Id="rId5" Type="http://schemas.openxmlformats.org/officeDocument/2006/relationships/image" Target="../media/image172.png"/><Relationship Id="rId10" Type="http://schemas.openxmlformats.org/officeDocument/2006/relationships/image" Target="../media/image177.jpeg"/><Relationship Id="rId4" Type="http://schemas.openxmlformats.org/officeDocument/2006/relationships/image" Target="../media/image171.jpeg"/><Relationship Id="rId9" Type="http://schemas.openxmlformats.org/officeDocument/2006/relationships/image" Target="../media/image17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jpeg"/><Relationship Id="rId3" Type="http://schemas.openxmlformats.org/officeDocument/2006/relationships/image" Target="../media/image182.jpeg"/><Relationship Id="rId7" Type="http://schemas.openxmlformats.org/officeDocument/2006/relationships/image" Target="../media/image186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jpeg"/><Relationship Id="rId11" Type="http://schemas.openxmlformats.org/officeDocument/2006/relationships/image" Target="../media/image190.jpeg"/><Relationship Id="rId5" Type="http://schemas.openxmlformats.org/officeDocument/2006/relationships/image" Target="../media/image184.jpeg"/><Relationship Id="rId10" Type="http://schemas.openxmlformats.org/officeDocument/2006/relationships/image" Target="../media/image189.jpg"/><Relationship Id="rId4" Type="http://schemas.openxmlformats.org/officeDocument/2006/relationships/image" Target="../media/image183.jpeg"/><Relationship Id="rId9" Type="http://schemas.openxmlformats.org/officeDocument/2006/relationships/image" Target="../media/image18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jpg"/><Relationship Id="rId3" Type="http://schemas.openxmlformats.org/officeDocument/2006/relationships/image" Target="../media/image192.jpg"/><Relationship Id="rId7" Type="http://schemas.openxmlformats.org/officeDocument/2006/relationships/image" Target="../media/image196.jpe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jpeg"/><Relationship Id="rId11" Type="http://schemas.openxmlformats.org/officeDocument/2006/relationships/image" Target="../media/image200.jpeg"/><Relationship Id="rId5" Type="http://schemas.openxmlformats.org/officeDocument/2006/relationships/image" Target="../media/image194.jpeg"/><Relationship Id="rId10" Type="http://schemas.openxmlformats.org/officeDocument/2006/relationships/image" Target="../media/image199.webp"/><Relationship Id="rId4" Type="http://schemas.openxmlformats.org/officeDocument/2006/relationships/image" Target="../media/image193.jpeg"/><Relationship Id="rId9" Type="http://schemas.openxmlformats.org/officeDocument/2006/relationships/image" Target="../media/image19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ebp"/><Relationship Id="rId3" Type="http://schemas.openxmlformats.org/officeDocument/2006/relationships/image" Target="../media/image202.jpeg"/><Relationship Id="rId7" Type="http://schemas.openxmlformats.org/officeDocument/2006/relationships/image" Target="../media/image206.jpg"/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jpeg"/><Relationship Id="rId11" Type="http://schemas.openxmlformats.org/officeDocument/2006/relationships/image" Target="../media/image210.jpeg"/><Relationship Id="rId5" Type="http://schemas.openxmlformats.org/officeDocument/2006/relationships/image" Target="../media/image204.jpeg"/><Relationship Id="rId10" Type="http://schemas.openxmlformats.org/officeDocument/2006/relationships/image" Target="../media/image209.jpg"/><Relationship Id="rId4" Type="http://schemas.openxmlformats.org/officeDocument/2006/relationships/image" Target="../media/image203.jpeg"/><Relationship Id="rId9" Type="http://schemas.openxmlformats.org/officeDocument/2006/relationships/image" Target="../media/image20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jpg"/><Relationship Id="rId3" Type="http://schemas.openxmlformats.org/officeDocument/2006/relationships/image" Target="../media/image212.jpeg"/><Relationship Id="rId7" Type="http://schemas.openxmlformats.org/officeDocument/2006/relationships/image" Target="../media/image216.jpg"/><Relationship Id="rId2" Type="http://schemas.openxmlformats.org/officeDocument/2006/relationships/image" Target="../media/image2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jpeg"/><Relationship Id="rId11" Type="http://schemas.openxmlformats.org/officeDocument/2006/relationships/image" Target="../media/image220.jpeg"/><Relationship Id="rId5" Type="http://schemas.openxmlformats.org/officeDocument/2006/relationships/image" Target="../media/image214.jpeg"/><Relationship Id="rId10" Type="http://schemas.openxmlformats.org/officeDocument/2006/relationships/image" Target="../media/image219.jpeg"/><Relationship Id="rId4" Type="http://schemas.openxmlformats.org/officeDocument/2006/relationships/image" Target="../media/image213.jpg"/><Relationship Id="rId9" Type="http://schemas.openxmlformats.org/officeDocument/2006/relationships/image" Target="../media/image2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g"/><Relationship Id="rId10" Type="http://schemas.openxmlformats.org/officeDocument/2006/relationships/image" Target="../media/image53.jpe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emf"/><Relationship Id="rId7" Type="http://schemas.openxmlformats.org/officeDocument/2006/relationships/image" Target="../media/image70.jp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emf"/><Relationship Id="rId4" Type="http://schemas.openxmlformats.org/officeDocument/2006/relationships/image" Target="../media/image67.emf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95736" y="3068671"/>
            <a:ext cx="4950296" cy="1791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DORA GRUP GIDA SANAYİ İÇ VE DIŞ TİCARET LTD.ŞTİ.</a:t>
            </a:r>
            <a:endParaRPr lang="tr-TR" sz="1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  -İZMİR-</a:t>
            </a:r>
            <a:endParaRPr lang="tr-TR" sz="1200" b="1" dirty="0">
              <a:solidFill>
                <a:schemeClr val="bg1">
                  <a:lumMod val="95000"/>
                  <a:lumOff val="5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+90 (532) 680 38 33      *      +90 (532) 436 62 28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200" b="1" dirty="0" smtClean="0">
              <a:solidFill>
                <a:schemeClr val="bg1">
                  <a:lumMod val="95000"/>
                  <a:lumOff val="5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        www.doragrupgida.com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        info@doragrupgida.com</a:t>
            </a:r>
            <a:r>
              <a:rPr lang="tr-TR" sz="1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12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AutoShape 1"/>
          <p:cNvSpPr>
            <a:spLocks/>
          </p:cNvSpPr>
          <p:nvPr/>
        </p:nvSpPr>
        <p:spPr bwMode="auto">
          <a:xfrm>
            <a:off x="2451111" y="1677758"/>
            <a:ext cx="1152128" cy="1065857"/>
          </a:xfrm>
          <a:custGeom>
            <a:avLst/>
            <a:gdLst>
              <a:gd name="T0" fmla="+- 0 4934 3477"/>
              <a:gd name="T1" fmla="*/ T0 w 1457"/>
              <a:gd name="T2" fmla="+- 0 -117 -117"/>
              <a:gd name="T3" fmla="*/ -117 h 1457"/>
              <a:gd name="T4" fmla="+- 0 3477 3477"/>
              <a:gd name="T5" fmla="*/ T4 w 1457"/>
              <a:gd name="T6" fmla="+- 0 -117 -117"/>
              <a:gd name="T7" fmla="*/ -117 h 1457"/>
              <a:gd name="T8" fmla="+- 0 3477 3477"/>
              <a:gd name="T9" fmla="*/ T8 w 1457"/>
              <a:gd name="T10" fmla="+- 0 1340 -117"/>
              <a:gd name="T11" fmla="*/ 1340 h 1457"/>
              <a:gd name="T12" fmla="+- 0 4934 3477"/>
              <a:gd name="T13" fmla="*/ T12 w 1457"/>
              <a:gd name="T14" fmla="+- 0 1340 -117"/>
              <a:gd name="T15" fmla="*/ 1340 h 1457"/>
              <a:gd name="T16" fmla="+- 0 4934 3477"/>
              <a:gd name="T17" fmla="*/ T16 w 1457"/>
              <a:gd name="T18" fmla="+- 0 1112 -117"/>
              <a:gd name="T19" fmla="*/ 1112 h 1457"/>
              <a:gd name="T20" fmla="+- 0 3578 3477"/>
              <a:gd name="T21" fmla="*/ T20 w 1457"/>
              <a:gd name="T22" fmla="+- 0 1112 -117"/>
              <a:gd name="T23" fmla="*/ 1112 h 1457"/>
              <a:gd name="T24" fmla="+- 0 4199 3477"/>
              <a:gd name="T25" fmla="*/ T24 w 1457"/>
              <a:gd name="T26" fmla="+- 0 34 -117"/>
              <a:gd name="T27" fmla="*/ 34 h 1457"/>
              <a:gd name="T28" fmla="+- 0 4934 3477"/>
              <a:gd name="T29" fmla="*/ T28 w 1457"/>
              <a:gd name="T30" fmla="+- 0 34 -117"/>
              <a:gd name="T31" fmla="*/ 34 h 1457"/>
              <a:gd name="T32" fmla="+- 0 4934 3477"/>
              <a:gd name="T33" fmla="*/ T32 w 1457"/>
              <a:gd name="T34" fmla="+- 0 -117 -117"/>
              <a:gd name="T35" fmla="*/ -117 h 1457"/>
              <a:gd name="T36" fmla="+- 0 4934 3477"/>
              <a:gd name="T37" fmla="*/ T36 w 1457"/>
              <a:gd name="T38" fmla="+- 0 34 -117"/>
              <a:gd name="T39" fmla="*/ 34 h 1457"/>
              <a:gd name="T40" fmla="+- 0 4199 3477"/>
              <a:gd name="T41" fmla="*/ T40 w 1457"/>
              <a:gd name="T42" fmla="+- 0 34 -117"/>
              <a:gd name="T43" fmla="*/ 34 h 1457"/>
              <a:gd name="T44" fmla="+- 0 4809 3477"/>
              <a:gd name="T45" fmla="*/ T44 w 1457"/>
              <a:gd name="T46" fmla="+- 0 1112 -117"/>
              <a:gd name="T47" fmla="*/ 1112 h 1457"/>
              <a:gd name="T48" fmla="+- 0 4934 3477"/>
              <a:gd name="T49" fmla="*/ T48 w 1457"/>
              <a:gd name="T50" fmla="+- 0 1112 -117"/>
              <a:gd name="T51" fmla="*/ 1112 h 1457"/>
              <a:gd name="T52" fmla="+- 0 4934 3477"/>
              <a:gd name="T53" fmla="*/ T52 w 1457"/>
              <a:gd name="T54" fmla="+- 0 34 -117"/>
              <a:gd name="T55" fmla="*/ 34 h 1457"/>
              <a:gd name="T56" fmla="+- 0 4198 3477"/>
              <a:gd name="T57" fmla="*/ T56 w 1457"/>
              <a:gd name="T58" fmla="+- 0 372 -117"/>
              <a:gd name="T59" fmla="*/ 372 h 1457"/>
              <a:gd name="T60" fmla="+- 0 3868 3477"/>
              <a:gd name="T61" fmla="*/ T60 w 1457"/>
              <a:gd name="T62" fmla="+- 0 945 -117"/>
              <a:gd name="T63" fmla="*/ 945 h 1457"/>
              <a:gd name="T64" fmla="+- 0 4522 3477"/>
              <a:gd name="T65" fmla="*/ T64 w 1457"/>
              <a:gd name="T66" fmla="+- 0 945 -117"/>
              <a:gd name="T67" fmla="*/ 945 h 1457"/>
              <a:gd name="T68" fmla="+- 0 4198 3477"/>
              <a:gd name="T69" fmla="*/ T68 w 1457"/>
              <a:gd name="T70" fmla="+- 0 372 -117"/>
              <a:gd name="T71" fmla="*/ 372 h 145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1457" h="1457">
                <a:moveTo>
                  <a:pt x="1457" y="0"/>
                </a:moveTo>
                <a:lnTo>
                  <a:pt x="0" y="0"/>
                </a:lnTo>
                <a:lnTo>
                  <a:pt x="0" y="1457"/>
                </a:lnTo>
                <a:lnTo>
                  <a:pt x="1457" y="1457"/>
                </a:lnTo>
                <a:lnTo>
                  <a:pt x="1457" y="1229"/>
                </a:lnTo>
                <a:lnTo>
                  <a:pt x="101" y="1229"/>
                </a:lnTo>
                <a:lnTo>
                  <a:pt x="722" y="151"/>
                </a:lnTo>
                <a:lnTo>
                  <a:pt x="1457" y="151"/>
                </a:lnTo>
                <a:lnTo>
                  <a:pt x="1457" y="0"/>
                </a:lnTo>
                <a:close/>
                <a:moveTo>
                  <a:pt x="1457" y="151"/>
                </a:moveTo>
                <a:lnTo>
                  <a:pt x="722" y="151"/>
                </a:lnTo>
                <a:lnTo>
                  <a:pt x="1332" y="1229"/>
                </a:lnTo>
                <a:lnTo>
                  <a:pt x="1457" y="1229"/>
                </a:lnTo>
                <a:lnTo>
                  <a:pt x="1457" y="151"/>
                </a:lnTo>
                <a:close/>
                <a:moveTo>
                  <a:pt x="721" y="489"/>
                </a:moveTo>
                <a:lnTo>
                  <a:pt x="391" y="1062"/>
                </a:lnTo>
                <a:lnTo>
                  <a:pt x="1045" y="1062"/>
                </a:lnTo>
                <a:lnTo>
                  <a:pt x="721" y="489"/>
                </a:lnTo>
                <a:close/>
              </a:path>
            </a:pathLst>
          </a:custGeom>
          <a:solidFill>
            <a:srgbClr val="E306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07904" y="1981715"/>
            <a:ext cx="2952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tr-TR" sz="36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DORA GRUP</a:t>
            </a:r>
            <a:endParaRPr kumimoji="0" lang="pt-PT" altLang="tr-T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8 Yuvarlatılmış Dikdörtgen"/>
          <p:cNvSpPr/>
          <p:nvPr/>
        </p:nvSpPr>
        <p:spPr>
          <a:xfrm>
            <a:off x="239372" y="369846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128 Yuvarlatılmış Dikdörtgen"/>
          <p:cNvSpPr/>
          <p:nvPr/>
        </p:nvSpPr>
        <p:spPr>
          <a:xfrm>
            <a:off x="7379453" y="424533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128 Yuvarlatılmış Dikdörtgen"/>
          <p:cNvSpPr/>
          <p:nvPr/>
        </p:nvSpPr>
        <p:spPr>
          <a:xfrm>
            <a:off x="5624253" y="43579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7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85879"/>
              </p:ext>
            </p:extLst>
          </p:nvPr>
        </p:nvGraphicFramePr>
        <p:xfrm>
          <a:off x="5652251" y="2410038"/>
          <a:ext cx="164304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VİVİDENT SAKIZ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CÜZDAN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18x20</a:t>
                      </a:r>
                    </a:p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475170"/>
              </p:ext>
            </p:extLst>
          </p:nvPr>
        </p:nvGraphicFramePr>
        <p:xfrm>
          <a:off x="7428540" y="2398139"/>
          <a:ext cx="1643042" cy="1010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7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VİVİDENT SAKIZ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STORMING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18x20</a:t>
                      </a:r>
                    </a:p>
                    <a:p>
                      <a:pPr algn="ctr"/>
                      <a:r>
                        <a:rPr lang="tr-TR" sz="1200" b="1" dirty="0" smtClean="0"/>
                        <a:t>48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Resi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72" y="688862"/>
            <a:ext cx="1394920" cy="1298087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96" y="691197"/>
            <a:ext cx="1302314" cy="1302314"/>
          </a:xfrm>
          <a:prstGeom prst="rect">
            <a:avLst/>
          </a:prstGeom>
        </p:spPr>
      </p:pic>
      <p:graphicFrame>
        <p:nvGraphicFramePr>
          <p:cNvPr id="27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01634"/>
              </p:ext>
            </p:extLst>
          </p:nvPr>
        </p:nvGraphicFramePr>
        <p:xfrm>
          <a:off x="237930" y="2410038"/>
          <a:ext cx="1643042" cy="1004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6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FALIM SAKIZ TEKLİ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ÇEŞİTLERİ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20</a:t>
                      </a:r>
                    </a:p>
                    <a:p>
                      <a:pPr algn="ctr"/>
                      <a:r>
                        <a:rPr lang="tr-TR" sz="1200" b="1" dirty="0" smtClean="0"/>
                        <a:t>66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11930"/>
              </p:ext>
            </p:extLst>
          </p:nvPr>
        </p:nvGraphicFramePr>
        <p:xfrm>
          <a:off x="2052132" y="2402720"/>
          <a:ext cx="1643042" cy="1001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1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FALIM SAKIZ 5’Lİ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ÇEŞİTLERİ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18</a:t>
                      </a:r>
                    </a:p>
                    <a:p>
                      <a:pPr algn="ctr"/>
                      <a:r>
                        <a:rPr lang="tr-TR" sz="1200" b="1" dirty="0" smtClean="0"/>
                        <a:t>228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180216"/>
              </p:ext>
            </p:extLst>
          </p:nvPr>
        </p:nvGraphicFramePr>
        <p:xfrm>
          <a:off x="3875962" y="2410654"/>
          <a:ext cx="1643042" cy="99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91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FIRST SAKIZ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ÇEŞİTLERİ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  <a:r>
                        <a:rPr lang="tr-TR" sz="1200" b="1" baseline="0" dirty="0" smtClean="0"/>
                        <a:t>x20</a:t>
                      </a:r>
                    </a:p>
                    <a:p>
                      <a:pPr algn="ctr"/>
                      <a:r>
                        <a:rPr lang="tr-TR" sz="1200" b="1" baseline="0" dirty="0" smtClean="0"/>
                        <a:t>72</a:t>
                      </a:r>
                      <a:endParaRPr lang="tr-TR" sz="1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128 Yuvarlatılmış Dikdörtgen"/>
          <p:cNvSpPr/>
          <p:nvPr/>
        </p:nvSpPr>
        <p:spPr>
          <a:xfrm>
            <a:off x="248104" y="417767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7" name="128 Yuvarlatılmış Dikdörtgen"/>
          <p:cNvSpPr/>
          <p:nvPr/>
        </p:nvSpPr>
        <p:spPr>
          <a:xfrm>
            <a:off x="2052132" y="417767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8" name="128 Yuvarlatılmış Dikdörtgen"/>
          <p:cNvSpPr/>
          <p:nvPr/>
        </p:nvSpPr>
        <p:spPr>
          <a:xfrm>
            <a:off x="3852998" y="435793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9" y="649151"/>
            <a:ext cx="1325166" cy="1325166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90" y="640629"/>
            <a:ext cx="1329148" cy="1329148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96" y="666291"/>
            <a:ext cx="1339003" cy="1339003"/>
          </a:xfrm>
          <a:prstGeom prst="rect">
            <a:avLst/>
          </a:prstGeom>
        </p:spPr>
      </p:pic>
      <p:sp>
        <p:nvSpPr>
          <p:cNvPr id="33" name="128 Yuvarlatılmış Dikdörtgen"/>
          <p:cNvSpPr/>
          <p:nvPr/>
        </p:nvSpPr>
        <p:spPr>
          <a:xfrm>
            <a:off x="2052132" y="369846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7" name="128 Yuvarlatılmış Dikdörtgen"/>
          <p:cNvSpPr/>
          <p:nvPr/>
        </p:nvSpPr>
        <p:spPr>
          <a:xfrm>
            <a:off x="3875962" y="370588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2" name="128 Yuvarlatılmış Dikdörtgen"/>
          <p:cNvSpPr/>
          <p:nvPr/>
        </p:nvSpPr>
        <p:spPr>
          <a:xfrm>
            <a:off x="5635305" y="369846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3" name="128 Yuvarlatılmış Dikdörtgen"/>
          <p:cNvSpPr/>
          <p:nvPr/>
        </p:nvSpPr>
        <p:spPr>
          <a:xfrm>
            <a:off x="7429982" y="370588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1" y="3898550"/>
            <a:ext cx="1399832" cy="1399832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17" y="3910985"/>
            <a:ext cx="1347029" cy="1390688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65" y="3921069"/>
            <a:ext cx="1354793" cy="1377313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65" y="3789040"/>
            <a:ext cx="1560482" cy="1404433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4137554"/>
            <a:ext cx="1535524" cy="936669"/>
          </a:xfrm>
          <a:prstGeom prst="rect">
            <a:avLst/>
          </a:prstGeom>
        </p:spPr>
      </p:pic>
      <p:graphicFrame>
        <p:nvGraphicFramePr>
          <p:cNvPr id="41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284009"/>
              </p:ext>
            </p:extLst>
          </p:nvPr>
        </p:nvGraphicFramePr>
        <p:xfrm>
          <a:off x="191805" y="5661759"/>
          <a:ext cx="16430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0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ALKO 400 GR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HELVA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2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181596"/>
              </p:ext>
            </p:extLst>
          </p:nvPr>
        </p:nvGraphicFramePr>
        <p:xfrm>
          <a:off x="2004770" y="5661759"/>
          <a:ext cx="16430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0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ALKO 400 GR KRŞ.ÇEREZLİ LOKUM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20</a:t>
                      </a:r>
                    </a:p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71717"/>
              </p:ext>
            </p:extLst>
          </p:nvPr>
        </p:nvGraphicFramePr>
        <p:xfrm>
          <a:off x="3817735" y="5661759"/>
          <a:ext cx="16430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0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ALKO 350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SARAY HELVASI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16416"/>
              </p:ext>
            </p:extLst>
          </p:nvPr>
        </p:nvGraphicFramePr>
        <p:xfrm>
          <a:off x="5651770" y="5661759"/>
          <a:ext cx="16430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0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DU BAKE 250 GR    KRŞ.MEYV.LOKUM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54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48961"/>
              </p:ext>
            </p:extLst>
          </p:nvPr>
        </p:nvGraphicFramePr>
        <p:xfrm>
          <a:off x="7425737" y="5661759"/>
          <a:ext cx="16430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0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DU BAKE 45 GR  BİSKÜVİLİ LOKUM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10X12</a:t>
                      </a:r>
                    </a:p>
                    <a:p>
                      <a:pPr algn="ctr"/>
                      <a:r>
                        <a:rPr lang="tr-TR" sz="1200" b="1" dirty="0" smtClean="0"/>
                        <a:t>64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88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2" y="162880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Resim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41" y="162880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Resim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25" y="162880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25" y="4077072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sim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99" y="4077072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19" y="162880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Resim 9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4" y="4077072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Resim 10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51" y="4077072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158 Yuvarlatılmış Dikdörtgen"/>
          <p:cNvSpPr/>
          <p:nvPr/>
        </p:nvSpPr>
        <p:spPr>
          <a:xfrm>
            <a:off x="251520" y="87622"/>
            <a:ext cx="8640000" cy="72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Food</a:t>
            </a:r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tr-T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3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1" y="2666478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Resim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44644"/>
            <a:ext cx="288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05" y="404664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1" y="404664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sim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88" y="2666478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96" y="4928292"/>
            <a:ext cx="288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Resim 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90" y="2666478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Resim 8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29" y="2666478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Resim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43" y="404664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Resim 12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58" y="404664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4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8 Yuvarlatılmış Dikdörtgen"/>
          <p:cNvSpPr/>
          <p:nvPr/>
        </p:nvSpPr>
        <p:spPr>
          <a:xfrm>
            <a:off x="218149" y="38677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3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909879"/>
              </p:ext>
            </p:extLst>
          </p:nvPr>
        </p:nvGraphicFramePr>
        <p:xfrm>
          <a:off x="229227" y="2437101"/>
          <a:ext cx="1643042" cy="96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87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BARİLLA 500 GR MAKARNA ÇEŞİT.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10</a:t>
                      </a:r>
                    </a:p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5" y="624937"/>
            <a:ext cx="1338868" cy="1338868"/>
          </a:xfrm>
          <a:prstGeom prst="rect">
            <a:avLst/>
          </a:prstGeom>
        </p:spPr>
      </p:pic>
      <p:sp>
        <p:nvSpPr>
          <p:cNvPr id="5" name="128 Yuvarlatılmış Dikdörtgen"/>
          <p:cNvSpPr/>
          <p:nvPr/>
        </p:nvSpPr>
        <p:spPr>
          <a:xfrm>
            <a:off x="1989256" y="38677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128 Yuvarlatılmış Dikdörtgen"/>
          <p:cNvSpPr/>
          <p:nvPr/>
        </p:nvSpPr>
        <p:spPr>
          <a:xfrm>
            <a:off x="3821212" y="39437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7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120535"/>
              </p:ext>
            </p:extLst>
          </p:nvPr>
        </p:nvGraphicFramePr>
        <p:xfrm>
          <a:off x="2039243" y="2433543"/>
          <a:ext cx="1643042" cy="96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DURU BULGUR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1 KG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 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80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850404"/>
              </p:ext>
            </p:extLst>
          </p:nvPr>
        </p:nvGraphicFramePr>
        <p:xfrm>
          <a:off x="3813353" y="2437862"/>
          <a:ext cx="1643042" cy="971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4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DURU BAKLİYAT       1 KG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80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12" y="616413"/>
            <a:ext cx="1308162" cy="134739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16981"/>
            <a:ext cx="1256888" cy="1346823"/>
          </a:xfrm>
          <a:prstGeom prst="rect">
            <a:avLst/>
          </a:prstGeom>
        </p:spPr>
      </p:pic>
      <p:sp>
        <p:nvSpPr>
          <p:cNvPr id="12" name="128 Yuvarlatılmış Dikdörtgen"/>
          <p:cNvSpPr/>
          <p:nvPr/>
        </p:nvSpPr>
        <p:spPr>
          <a:xfrm>
            <a:off x="5606043" y="38677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8 Yuvarlatılmış Dikdörtgen"/>
          <p:cNvSpPr/>
          <p:nvPr/>
        </p:nvSpPr>
        <p:spPr>
          <a:xfrm>
            <a:off x="7346953" y="370495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46" y="624194"/>
            <a:ext cx="1300382" cy="1339610"/>
          </a:xfrm>
          <a:prstGeom prst="rect">
            <a:avLst/>
          </a:prstGeom>
        </p:spPr>
      </p:pic>
      <p:graphicFrame>
        <p:nvGraphicFramePr>
          <p:cNvPr id="16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89298"/>
              </p:ext>
            </p:extLst>
          </p:nvPr>
        </p:nvGraphicFramePr>
        <p:xfrm>
          <a:off x="5597916" y="2413622"/>
          <a:ext cx="1643042" cy="98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02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MARMARABİRLİK 800 GR ÇEŞİTLERİ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6</a:t>
                      </a:r>
                    </a:p>
                    <a:p>
                      <a:pPr algn="ctr"/>
                      <a:r>
                        <a:rPr lang="tr-TR" sz="1200" b="1" dirty="0" smtClean="0"/>
                        <a:t>77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252689"/>
              </p:ext>
            </p:extLst>
          </p:nvPr>
        </p:nvGraphicFramePr>
        <p:xfrm>
          <a:off x="7357319" y="2399596"/>
          <a:ext cx="1643042" cy="10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2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MARMARABİRLİK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400 GR ÇEŞİTLERİ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6</a:t>
                      </a:r>
                    </a:p>
                    <a:p>
                      <a:pPr algn="ctr"/>
                      <a:r>
                        <a:rPr lang="tr-TR" sz="1200" b="1" dirty="0" smtClean="0"/>
                        <a:t>132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31" y="637834"/>
            <a:ext cx="1083521" cy="1342321"/>
          </a:xfrm>
          <a:prstGeom prst="rect">
            <a:avLst/>
          </a:prstGeom>
        </p:spPr>
      </p:pic>
      <p:sp>
        <p:nvSpPr>
          <p:cNvPr id="19" name="128 Yuvarlatılmış Dikdörtgen"/>
          <p:cNvSpPr/>
          <p:nvPr/>
        </p:nvSpPr>
        <p:spPr>
          <a:xfrm>
            <a:off x="220515" y="364998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" name="128 Yuvarlatılmış Dikdörtgen"/>
          <p:cNvSpPr/>
          <p:nvPr/>
        </p:nvSpPr>
        <p:spPr>
          <a:xfrm>
            <a:off x="3860937" y="3642883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128 Yuvarlatılmış Dikdörtgen"/>
          <p:cNvSpPr/>
          <p:nvPr/>
        </p:nvSpPr>
        <p:spPr>
          <a:xfrm>
            <a:off x="2035670" y="363879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128 Yuvarlatılmış Dikdörtgen"/>
          <p:cNvSpPr/>
          <p:nvPr/>
        </p:nvSpPr>
        <p:spPr>
          <a:xfrm>
            <a:off x="5686204" y="363879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128 Yuvarlatılmış Dikdörtgen"/>
          <p:cNvSpPr/>
          <p:nvPr/>
        </p:nvSpPr>
        <p:spPr>
          <a:xfrm>
            <a:off x="7428942" y="362418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24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10823"/>
              </p:ext>
            </p:extLst>
          </p:nvPr>
        </p:nvGraphicFramePr>
        <p:xfrm>
          <a:off x="3813353" y="5579826"/>
          <a:ext cx="1643042" cy="101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30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ÇAYKUR 200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DEMLİK POŞET ÇAY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16</a:t>
                      </a:r>
                    </a:p>
                    <a:p>
                      <a:pPr algn="ctr"/>
                      <a:r>
                        <a:rPr lang="tr-TR" sz="1200" b="1" dirty="0" smtClean="0"/>
                        <a:t>48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70648"/>
              </p:ext>
            </p:extLst>
          </p:nvPr>
        </p:nvGraphicFramePr>
        <p:xfrm>
          <a:off x="5615025" y="5589240"/>
          <a:ext cx="164304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DOĞUŞ 1 KG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ÇAY ÇEŞİTLERİ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24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11482"/>
              </p:ext>
            </p:extLst>
          </p:nvPr>
        </p:nvGraphicFramePr>
        <p:xfrm>
          <a:off x="7416697" y="5589240"/>
          <a:ext cx="164304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DOĞADAN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BİTKİ ÇAYLARI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</a:rPr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</a:rPr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120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62740"/>
              </p:ext>
            </p:extLst>
          </p:nvPr>
        </p:nvGraphicFramePr>
        <p:xfrm>
          <a:off x="210008" y="5589240"/>
          <a:ext cx="164304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TARİŞ 500 GR    SİYAH ZEYTİN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</a:t>
                      </a:r>
                      <a:r>
                        <a:rPr lang="tr-TR" sz="1100" b="1" baseline="0" dirty="0" smtClean="0"/>
                        <a:t>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/>
                        <a:t>PALET</a:t>
                      </a:r>
                      <a:endParaRPr lang="tr-TR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20</a:t>
                      </a:r>
                    </a:p>
                    <a:p>
                      <a:pPr algn="ctr"/>
                      <a:r>
                        <a:rPr lang="tr-TR" sz="1200" b="1" dirty="0" smtClean="0"/>
                        <a:t>36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22" y="3889037"/>
            <a:ext cx="1321729" cy="1321729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89037"/>
            <a:ext cx="1351813" cy="1320272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29" y="3897227"/>
            <a:ext cx="1196141" cy="1342537"/>
          </a:xfrm>
          <a:prstGeom prst="rect">
            <a:avLst/>
          </a:prstGeom>
        </p:spPr>
      </p:pic>
      <p:graphicFrame>
        <p:nvGraphicFramePr>
          <p:cNvPr id="35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583321"/>
              </p:ext>
            </p:extLst>
          </p:nvPr>
        </p:nvGraphicFramePr>
        <p:xfrm>
          <a:off x="1989256" y="5590480"/>
          <a:ext cx="1643042" cy="100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9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ÇAYKUR 1 KG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ÇAY ÇEŞİTLERİ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</a:rPr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</a:rPr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" name="Resim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5" y="3862734"/>
            <a:ext cx="1322909" cy="1322909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731" y="3982858"/>
            <a:ext cx="1268973" cy="11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06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8 Yuvarlatılmış Dikdörtgen"/>
          <p:cNvSpPr/>
          <p:nvPr/>
        </p:nvSpPr>
        <p:spPr>
          <a:xfrm>
            <a:off x="1973294" y="46210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128 Yuvarlatılmış Dikdörtgen"/>
          <p:cNvSpPr/>
          <p:nvPr/>
        </p:nvSpPr>
        <p:spPr>
          <a:xfrm>
            <a:off x="149308" y="46210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128 Yuvarlatılmış Dikdörtgen"/>
          <p:cNvSpPr/>
          <p:nvPr/>
        </p:nvSpPr>
        <p:spPr>
          <a:xfrm>
            <a:off x="7418092" y="483183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128 Yuvarlatılmış Dikdörtgen"/>
          <p:cNvSpPr/>
          <p:nvPr/>
        </p:nvSpPr>
        <p:spPr>
          <a:xfrm>
            <a:off x="5594106" y="49661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128 Yuvarlatılmış Dikdörtgen"/>
          <p:cNvSpPr/>
          <p:nvPr/>
        </p:nvSpPr>
        <p:spPr>
          <a:xfrm>
            <a:off x="3779042" y="49661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9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461243"/>
              </p:ext>
            </p:extLst>
          </p:nvPr>
        </p:nvGraphicFramePr>
        <p:xfrm>
          <a:off x="157499" y="2494237"/>
          <a:ext cx="1643042" cy="989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77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ÖNCÜ 830 GR       DOMATES SALÇASI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84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189723"/>
              </p:ext>
            </p:extLst>
          </p:nvPr>
        </p:nvGraphicFramePr>
        <p:xfrm>
          <a:off x="1964991" y="2508048"/>
          <a:ext cx="1643042" cy="97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6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ÖNCÜ 700 GR              BİBER SALÇASI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99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75818"/>
              </p:ext>
            </p:extLst>
          </p:nvPr>
        </p:nvGraphicFramePr>
        <p:xfrm>
          <a:off x="3771099" y="2509228"/>
          <a:ext cx="1643042" cy="974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2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TUKAŞ  830 GR           DOMATES SALÇASI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42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9" y="688864"/>
            <a:ext cx="1327658" cy="132765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08" y="709256"/>
            <a:ext cx="1310172" cy="130726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63" y="731885"/>
            <a:ext cx="1285237" cy="1285237"/>
          </a:xfrm>
          <a:prstGeom prst="rect">
            <a:avLst/>
          </a:prstGeom>
        </p:spPr>
      </p:pic>
      <p:sp>
        <p:nvSpPr>
          <p:cNvPr id="17" name="128 Yuvarlatılmış Dikdörtgen"/>
          <p:cNvSpPr/>
          <p:nvPr/>
        </p:nvSpPr>
        <p:spPr>
          <a:xfrm>
            <a:off x="164004" y="372925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00" y="753383"/>
            <a:ext cx="1286466" cy="1286466"/>
          </a:xfrm>
          <a:prstGeom prst="rect">
            <a:avLst/>
          </a:prstGeom>
        </p:spPr>
      </p:pic>
      <p:graphicFrame>
        <p:nvGraphicFramePr>
          <p:cNvPr id="19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932738"/>
              </p:ext>
            </p:extLst>
          </p:nvPr>
        </p:nvGraphicFramePr>
        <p:xfrm>
          <a:off x="5626081" y="2508048"/>
          <a:ext cx="1643042" cy="97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6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TUKAŞ 700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BİBER SALÇASI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90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128 Yuvarlatılmış Dikdörtgen"/>
          <p:cNvSpPr/>
          <p:nvPr/>
        </p:nvSpPr>
        <p:spPr>
          <a:xfrm>
            <a:off x="1962776" y="372925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128 Yuvarlatılmış Dikdörtgen"/>
          <p:cNvSpPr/>
          <p:nvPr/>
        </p:nvSpPr>
        <p:spPr>
          <a:xfrm>
            <a:off x="3762238" y="373722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128 Yuvarlatılmış Dikdörtgen"/>
          <p:cNvSpPr/>
          <p:nvPr/>
        </p:nvSpPr>
        <p:spPr>
          <a:xfrm>
            <a:off x="5584791" y="3720610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128 Yuvarlatılmış Dikdörtgen"/>
          <p:cNvSpPr/>
          <p:nvPr/>
        </p:nvSpPr>
        <p:spPr>
          <a:xfrm>
            <a:off x="7418092" y="371874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24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46622"/>
              </p:ext>
            </p:extLst>
          </p:nvPr>
        </p:nvGraphicFramePr>
        <p:xfrm>
          <a:off x="7416650" y="2494238"/>
          <a:ext cx="1643042" cy="989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7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BİLLUR TUZ            750 GR POŞET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</a:rPr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</a:rPr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94803"/>
              </p:ext>
            </p:extLst>
          </p:nvPr>
        </p:nvGraphicFramePr>
        <p:xfrm>
          <a:off x="3760796" y="5662597"/>
          <a:ext cx="1643042" cy="100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KOSKA 500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HELVA ÇEŞİTLERİ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48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Resim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20" y="4009679"/>
            <a:ext cx="1321199" cy="1218124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00" y="3980545"/>
            <a:ext cx="1286466" cy="1327965"/>
          </a:xfrm>
          <a:prstGeom prst="rect">
            <a:avLst/>
          </a:prstGeom>
        </p:spPr>
      </p:pic>
      <p:graphicFrame>
        <p:nvGraphicFramePr>
          <p:cNvPr id="35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601780"/>
              </p:ext>
            </p:extLst>
          </p:nvPr>
        </p:nvGraphicFramePr>
        <p:xfrm>
          <a:off x="5578591" y="5661248"/>
          <a:ext cx="1643042" cy="100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KOSKA 380 GR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PEKMEZ CAM KVN.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54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" name="Resim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92" y="3980545"/>
            <a:ext cx="1346300" cy="1316584"/>
          </a:xfrm>
          <a:prstGeom prst="rect">
            <a:avLst/>
          </a:prstGeom>
        </p:spPr>
      </p:pic>
      <p:graphicFrame>
        <p:nvGraphicFramePr>
          <p:cNvPr id="37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48334"/>
              </p:ext>
            </p:extLst>
          </p:nvPr>
        </p:nvGraphicFramePr>
        <p:xfrm>
          <a:off x="7416650" y="5661248"/>
          <a:ext cx="1643042" cy="1008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KOSKA 300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TAHİN CAM KVN.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54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05" y="751884"/>
            <a:ext cx="1307132" cy="1307132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8" y="3958011"/>
            <a:ext cx="1322784" cy="1364135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79" y="4114055"/>
            <a:ext cx="1401940" cy="1046346"/>
          </a:xfrm>
          <a:prstGeom prst="rect">
            <a:avLst/>
          </a:prstGeom>
        </p:spPr>
      </p:pic>
      <p:graphicFrame>
        <p:nvGraphicFramePr>
          <p:cNvPr id="43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04818"/>
              </p:ext>
            </p:extLst>
          </p:nvPr>
        </p:nvGraphicFramePr>
        <p:xfrm>
          <a:off x="1994785" y="5656360"/>
          <a:ext cx="1643042" cy="101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49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KNORR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ET-TAVUK SUYU BLY.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48</a:t>
                      </a:r>
                    </a:p>
                    <a:p>
                      <a:pPr algn="ctr"/>
                      <a:r>
                        <a:rPr lang="tr-TR" sz="1200" b="1" dirty="0" smtClean="0"/>
                        <a:t>98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4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625196"/>
              </p:ext>
            </p:extLst>
          </p:nvPr>
        </p:nvGraphicFramePr>
        <p:xfrm>
          <a:off x="176990" y="5656361"/>
          <a:ext cx="1643042" cy="98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7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KNORR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ÇORBA ÇEŞİTLERİ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144</a:t>
                      </a:r>
                    </a:p>
                    <a:p>
                      <a:pPr algn="ctr"/>
                      <a:r>
                        <a:rPr lang="tr-TR" sz="1200" b="1" dirty="0" smtClean="0"/>
                        <a:t>288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15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8 Yuvarlatılmış Dikdörtgen"/>
          <p:cNvSpPr/>
          <p:nvPr/>
        </p:nvSpPr>
        <p:spPr>
          <a:xfrm>
            <a:off x="149308" y="46210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128 Yuvarlatılmış Dikdörtgen"/>
          <p:cNvSpPr/>
          <p:nvPr/>
        </p:nvSpPr>
        <p:spPr>
          <a:xfrm>
            <a:off x="1977651" y="491707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128 Yuvarlatılmış Dikdörtgen"/>
          <p:cNvSpPr/>
          <p:nvPr/>
        </p:nvSpPr>
        <p:spPr>
          <a:xfrm>
            <a:off x="3810116" y="49962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128 Yuvarlatılmış Dikdörtgen"/>
          <p:cNvSpPr/>
          <p:nvPr/>
        </p:nvSpPr>
        <p:spPr>
          <a:xfrm>
            <a:off x="5579958" y="49962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128 Yuvarlatılmış Dikdörtgen"/>
          <p:cNvSpPr/>
          <p:nvPr/>
        </p:nvSpPr>
        <p:spPr>
          <a:xfrm>
            <a:off x="7349800" y="49962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14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290960"/>
              </p:ext>
            </p:extLst>
          </p:nvPr>
        </p:nvGraphicFramePr>
        <p:xfrm>
          <a:off x="157499" y="2494235"/>
          <a:ext cx="1643042" cy="98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7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HASTEL 500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KUTU KADAYIF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36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29125"/>
              </p:ext>
            </p:extLst>
          </p:nvPr>
        </p:nvGraphicFramePr>
        <p:xfrm>
          <a:off x="1976209" y="2494235"/>
          <a:ext cx="1643042" cy="98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7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HASTEL 500 GR      MANTI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20</a:t>
                      </a:r>
                    </a:p>
                    <a:p>
                      <a:pPr algn="ctr"/>
                      <a:r>
                        <a:rPr lang="tr-TR" sz="1200" b="1" dirty="0" smtClean="0"/>
                        <a:t>36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Resi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1" y="704468"/>
            <a:ext cx="1452512" cy="1315279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38" y="704468"/>
            <a:ext cx="1400571" cy="1315279"/>
          </a:xfrm>
          <a:prstGeom prst="rect">
            <a:avLst/>
          </a:prstGeom>
        </p:spPr>
      </p:pic>
      <p:graphicFrame>
        <p:nvGraphicFramePr>
          <p:cNvPr id="18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60013"/>
              </p:ext>
            </p:extLst>
          </p:nvPr>
        </p:nvGraphicFramePr>
        <p:xfrm>
          <a:off x="3777722" y="2494235"/>
          <a:ext cx="1673993" cy="98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7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SIRA ÇİĞ KÖFTE SETİ 500 GR ETLİ - ETSİZ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96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Resi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8" y="704468"/>
            <a:ext cx="1253074" cy="1335119"/>
          </a:xfrm>
          <a:prstGeom prst="rect">
            <a:avLst/>
          </a:prstGeom>
        </p:spPr>
      </p:pic>
      <p:sp>
        <p:nvSpPr>
          <p:cNvPr id="21" name="128 Yuvarlatılmış Dikdörtgen"/>
          <p:cNvSpPr/>
          <p:nvPr/>
        </p:nvSpPr>
        <p:spPr>
          <a:xfrm>
            <a:off x="157499" y="386104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128 Yuvarlatılmış Dikdörtgen"/>
          <p:cNvSpPr/>
          <p:nvPr/>
        </p:nvSpPr>
        <p:spPr>
          <a:xfrm>
            <a:off x="1977651" y="386104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128 Yuvarlatılmış Dikdörtgen"/>
          <p:cNvSpPr/>
          <p:nvPr/>
        </p:nvSpPr>
        <p:spPr>
          <a:xfrm>
            <a:off x="3810116" y="384389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128 Yuvarlatılmış Dikdörtgen"/>
          <p:cNvSpPr/>
          <p:nvPr/>
        </p:nvSpPr>
        <p:spPr>
          <a:xfrm>
            <a:off x="5590468" y="383302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" name="128 Yuvarlatılmış Dikdörtgen"/>
          <p:cNvSpPr/>
          <p:nvPr/>
        </p:nvSpPr>
        <p:spPr>
          <a:xfrm>
            <a:off x="7389430" y="384389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14" y="4063997"/>
            <a:ext cx="1316498" cy="1376221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17" y="4064000"/>
            <a:ext cx="1305899" cy="1366982"/>
          </a:xfrm>
          <a:prstGeom prst="rect">
            <a:avLst/>
          </a:prstGeom>
        </p:spPr>
      </p:pic>
      <p:graphicFrame>
        <p:nvGraphicFramePr>
          <p:cNvPr id="28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58838"/>
              </p:ext>
            </p:extLst>
          </p:nvPr>
        </p:nvGraphicFramePr>
        <p:xfrm>
          <a:off x="5592593" y="5783346"/>
          <a:ext cx="1643042" cy="94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49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OSMANLI DİBEK KAHVESİ 250 GR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</a:rPr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</a:rPr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41902"/>
              </p:ext>
            </p:extLst>
          </p:nvPr>
        </p:nvGraphicFramePr>
        <p:xfrm>
          <a:off x="7387988" y="5783345"/>
          <a:ext cx="1643042" cy="94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5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SÜTLÜ MENENGİÇ KAHVESİ 250 GR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108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" name="Resim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1" y="4088029"/>
            <a:ext cx="1329838" cy="1311725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05" y="4093359"/>
            <a:ext cx="1237814" cy="1335378"/>
          </a:xfrm>
          <a:prstGeom prst="rect">
            <a:avLst/>
          </a:prstGeom>
        </p:spPr>
      </p:pic>
      <p:graphicFrame>
        <p:nvGraphicFramePr>
          <p:cNvPr id="32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84605"/>
              </p:ext>
            </p:extLst>
          </p:nvPr>
        </p:nvGraphicFramePr>
        <p:xfrm>
          <a:off x="182653" y="5783346"/>
          <a:ext cx="1643042" cy="94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0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NESTCAFE 100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CLASSIC KAHVE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66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402228"/>
              </p:ext>
            </p:extLst>
          </p:nvPr>
        </p:nvGraphicFramePr>
        <p:xfrm>
          <a:off x="1976209" y="5783346"/>
          <a:ext cx="1673960" cy="944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3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NESTLE 400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COFFEE MATE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15</a:t>
                      </a:r>
                    </a:p>
                    <a:p>
                      <a:pPr algn="ctr"/>
                      <a:r>
                        <a:rPr lang="tr-TR" sz="1200" b="1" dirty="0" smtClean="0"/>
                        <a:t>49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" name="Resim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05" y="704469"/>
            <a:ext cx="1366705" cy="1345316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34750"/>
            <a:ext cx="1340988" cy="1315035"/>
          </a:xfrm>
          <a:prstGeom prst="rect">
            <a:avLst/>
          </a:prstGeom>
        </p:spPr>
      </p:pic>
      <p:graphicFrame>
        <p:nvGraphicFramePr>
          <p:cNvPr id="36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24626"/>
              </p:ext>
            </p:extLst>
          </p:nvPr>
        </p:nvGraphicFramePr>
        <p:xfrm>
          <a:off x="7373301" y="2496620"/>
          <a:ext cx="1643042" cy="98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74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K.KAHVECİ MEHMET EFENDİ 250 GR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72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9186"/>
              </p:ext>
            </p:extLst>
          </p:nvPr>
        </p:nvGraphicFramePr>
        <p:xfrm>
          <a:off x="5610186" y="2504469"/>
          <a:ext cx="1643042" cy="98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97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K.KAHVECİ MEHMET EFENDİ 100 GR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25</a:t>
                      </a:r>
                    </a:p>
                    <a:p>
                      <a:pPr algn="ctr"/>
                      <a:r>
                        <a:rPr lang="tr-TR" sz="1200" b="1" dirty="0" smtClean="0"/>
                        <a:t>96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16" y="4063997"/>
            <a:ext cx="1364739" cy="1364739"/>
          </a:xfrm>
          <a:prstGeom prst="rect">
            <a:avLst/>
          </a:prstGeom>
        </p:spPr>
      </p:pic>
      <p:graphicFrame>
        <p:nvGraphicFramePr>
          <p:cNvPr id="38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47256"/>
              </p:ext>
            </p:extLst>
          </p:nvPr>
        </p:nvGraphicFramePr>
        <p:xfrm>
          <a:off x="3769901" y="5783346"/>
          <a:ext cx="1673960" cy="944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3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JACOBS 100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KAVANOZ KAHVE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66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699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7 Resim" descr="ULUDAĞ LOGO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73" y="962093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26 Resim" descr="SARIKIZ LOGO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72249" y="962093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158 Yuvarlatılmış Dikdörtgen"/>
          <p:cNvSpPr/>
          <p:nvPr/>
        </p:nvSpPr>
        <p:spPr>
          <a:xfrm>
            <a:off x="251520" y="116632"/>
            <a:ext cx="8640000" cy="72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Beverages</a:t>
            </a:r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&amp; </a:t>
            </a:r>
            <a:r>
              <a:rPr lang="tr-TR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energy</a:t>
            </a:r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drınks</a:t>
            </a:r>
            <a:endParaRPr lang="tr-T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Resim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9" y="2952551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Resim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96" y="994591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Resim 1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41" y="2952551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Resim 1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35" y="300582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Resim 13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9" y="4937532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Resim 14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26" y="4960504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Resim 19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41" y="4960998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Resim 2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9" y="963477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Resim 16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56" y="4964376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44eb2fb5-ff3c-4ba5-b447-cb64a49d8251@eurprd08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05" y="2952551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43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8 Yuvarlatılmış Dikdörtgen"/>
          <p:cNvSpPr/>
          <p:nvPr/>
        </p:nvSpPr>
        <p:spPr>
          <a:xfrm>
            <a:off x="183011" y="394204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128 Yuvarlatılmış Dikdörtgen"/>
          <p:cNvSpPr/>
          <p:nvPr/>
        </p:nvSpPr>
        <p:spPr>
          <a:xfrm>
            <a:off x="1982268" y="414213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128 Yuvarlatılmış Dikdörtgen"/>
          <p:cNvSpPr/>
          <p:nvPr/>
        </p:nvSpPr>
        <p:spPr>
          <a:xfrm>
            <a:off x="3760909" y="44189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128 Yuvarlatılmış Dikdörtgen"/>
          <p:cNvSpPr/>
          <p:nvPr/>
        </p:nvSpPr>
        <p:spPr>
          <a:xfrm>
            <a:off x="5589569" y="44189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128 Yuvarlatılmış Dikdörtgen"/>
          <p:cNvSpPr/>
          <p:nvPr/>
        </p:nvSpPr>
        <p:spPr>
          <a:xfrm>
            <a:off x="7418229" y="44189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7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2771"/>
              </p:ext>
            </p:extLst>
          </p:nvPr>
        </p:nvGraphicFramePr>
        <p:xfrm>
          <a:off x="198535" y="2469045"/>
          <a:ext cx="1643042" cy="100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1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KZILAY 200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MADEN SUYU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144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59396"/>
              </p:ext>
            </p:extLst>
          </p:nvPr>
        </p:nvGraphicFramePr>
        <p:xfrm>
          <a:off x="1971857" y="2469045"/>
          <a:ext cx="1643042" cy="100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1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SARIKIZ 250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MADEN SUYU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</a:rPr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</a:rPr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143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06050"/>
              </p:ext>
            </p:extLst>
          </p:nvPr>
        </p:nvGraphicFramePr>
        <p:xfrm>
          <a:off x="3724583" y="2478593"/>
          <a:ext cx="1643042" cy="99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5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ULUDAĞ 200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MADEN SUYU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144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94494"/>
              </p:ext>
            </p:extLst>
          </p:nvPr>
        </p:nvGraphicFramePr>
        <p:xfrm>
          <a:off x="5540293" y="2478592"/>
          <a:ext cx="1643042" cy="98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76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BEYPAZARI 200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MADEN SUYU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160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3" y="625756"/>
            <a:ext cx="1224136" cy="143227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79" y="660610"/>
            <a:ext cx="1270378" cy="139741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84" y="660610"/>
            <a:ext cx="1217547" cy="1408888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96" y="691753"/>
            <a:ext cx="1296144" cy="1335129"/>
          </a:xfrm>
          <a:prstGeom prst="rect">
            <a:avLst/>
          </a:prstGeom>
        </p:spPr>
      </p:pic>
      <p:sp>
        <p:nvSpPr>
          <p:cNvPr id="19" name="128 Yuvarlatılmış Dikdörtgen"/>
          <p:cNvSpPr/>
          <p:nvPr/>
        </p:nvSpPr>
        <p:spPr>
          <a:xfrm>
            <a:off x="122421" y="3704965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" name="128 Yuvarlatılmış Dikdörtgen"/>
          <p:cNvSpPr/>
          <p:nvPr/>
        </p:nvSpPr>
        <p:spPr>
          <a:xfrm>
            <a:off x="1919889" y="3704965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1" name="128 Yuvarlatılmış Dikdörtgen"/>
          <p:cNvSpPr/>
          <p:nvPr/>
        </p:nvSpPr>
        <p:spPr>
          <a:xfrm>
            <a:off x="3717357" y="368114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128 Yuvarlatılmış Dikdörtgen"/>
          <p:cNvSpPr/>
          <p:nvPr/>
        </p:nvSpPr>
        <p:spPr>
          <a:xfrm>
            <a:off x="5557915" y="366462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128 Yuvarlatılmış Dikdörtgen"/>
          <p:cNvSpPr/>
          <p:nvPr/>
        </p:nvSpPr>
        <p:spPr>
          <a:xfrm>
            <a:off x="7356003" y="368109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25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185596"/>
              </p:ext>
            </p:extLst>
          </p:nvPr>
        </p:nvGraphicFramePr>
        <p:xfrm>
          <a:off x="1899199" y="5661248"/>
          <a:ext cx="164304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NİĞDE GAZOZU   250 ML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128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116268"/>
              </p:ext>
            </p:extLst>
          </p:nvPr>
        </p:nvGraphicFramePr>
        <p:xfrm>
          <a:off x="3724583" y="5661248"/>
          <a:ext cx="164304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ZAFER GAZOZ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200 ML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160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" name="Resim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77" y="3884883"/>
            <a:ext cx="1321948" cy="1392416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16835"/>
            <a:ext cx="1328511" cy="132851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31" y="3931007"/>
            <a:ext cx="1296144" cy="1346292"/>
          </a:xfrm>
          <a:prstGeom prst="rect">
            <a:avLst/>
          </a:prstGeom>
        </p:spPr>
      </p:pic>
      <p:graphicFrame>
        <p:nvGraphicFramePr>
          <p:cNvPr id="37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611625"/>
              </p:ext>
            </p:extLst>
          </p:nvPr>
        </p:nvGraphicFramePr>
        <p:xfrm>
          <a:off x="5542374" y="5661248"/>
          <a:ext cx="164304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DOĞANAY ŞALGAM 1 LT PET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35160"/>
              </p:ext>
            </p:extLst>
          </p:nvPr>
        </p:nvGraphicFramePr>
        <p:xfrm>
          <a:off x="7356003" y="5661248"/>
          <a:ext cx="164304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KİLİKYA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ŞALGAM 1 LT PET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86" y="3916835"/>
            <a:ext cx="1366088" cy="1366088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6" y="3908838"/>
            <a:ext cx="1466480" cy="1379495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98" y="710802"/>
            <a:ext cx="1521605" cy="1262178"/>
          </a:xfrm>
          <a:prstGeom prst="rect">
            <a:avLst/>
          </a:prstGeom>
        </p:spPr>
      </p:pic>
      <p:graphicFrame>
        <p:nvGraphicFramePr>
          <p:cNvPr id="39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73942"/>
              </p:ext>
            </p:extLst>
          </p:nvPr>
        </p:nvGraphicFramePr>
        <p:xfrm>
          <a:off x="122421" y="5661248"/>
          <a:ext cx="1643042" cy="98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76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DİMES MEYVE SUYU 1 LT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0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26975"/>
              </p:ext>
            </p:extLst>
          </p:nvPr>
        </p:nvGraphicFramePr>
        <p:xfrm>
          <a:off x="7388363" y="2478593"/>
          <a:ext cx="1643042" cy="98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76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CAPPY PULPY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1 LT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73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28 Yuvarlatılmış Dikdörtgen"/>
          <p:cNvSpPr/>
          <p:nvPr/>
        </p:nvSpPr>
        <p:spPr>
          <a:xfrm>
            <a:off x="365944" y="399473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8 Yuvarlatılmış Dikdörtgen"/>
          <p:cNvSpPr/>
          <p:nvPr/>
        </p:nvSpPr>
        <p:spPr>
          <a:xfrm>
            <a:off x="1219831" y="368109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128 Yuvarlatılmış Dikdörtgen"/>
          <p:cNvSpPr/>
          <p:nvPr/>
        </p:nvSpPr>
        <p:spPr>
          <a:xfrm>
            <a:off x="4660648" y="42718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128 Yuvarlatılmış Dikdörtgen"/>
          <p:cNvSpPr/>
          <p:nvPr/>
        </p:nvSpPr>
        <p:spPr>
          <a:xfrm>
            <a:off x="6832960" y="412444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17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93305"/>
              </p:ext>
            </p:extLst>
          </p:nvPr>
        </p:nvGraphicFramePr>
        <p:xfrm>
          <a:off x="1204071" y="5587538"/>
          <a:ext cx="1643042" cy="100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1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GAZOZ 250 ML CAM ŞİŞE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100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498916"/>
              </p:ext>
            </p:extLst>
          </p:nvPr>
        </p:nvGraphicFramePr>
        <p:xfrm>
          <a:off x="3568706" y="5611087"/>
          <a:ext cx="1652011" cy="100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1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MANDALİNALI GAZOZ 250 ML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</a:rPr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</a:rPr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73355"/>
              </p:ext>
            </p:extLst>
          </p:nvPr>
        </p:nvGraphicFramePr>
        <p:xfrm>
          <a:off x="6017945" y="5611087"/>
          <a:ext cx="1643042" cy="99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5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SAOL WİTAMİN WATER 500 ML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108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" name="Resi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12" y="3790375"/>
            <a:ext cx="576064" cy="1532974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0" y="639610"/>
            <a:ext cx="1263408" cy="1319725"/>
          </a:xfrm>
          <a:prstGeom prst="rect">
            <a:avLst/>
          </a:prstGeom>
        </p:spPr>
      </p:pic>
      <p:graphicFrame>
        <p:nvGraphicFramePr>
          <p:cNvPr id="28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29677"/>
              </p:ext>
            </p:extLst>
          </p:nvPr>
        </p:nvGraphicFramePr>
        <p:xfrm>
          <a:off x="365944" y="2463801"/>
          <a:ext cx="1643042" cy="98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76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REDBULL 250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ENERJİ İÇECEĞİ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108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79083"/>
              </p:ext>
            </p:extLst>
          </p:nvPr>
        </p:nvGraphicFramePr>
        <p:xfrm>
          <a:off x="4650682" y="2467537"/>
          <a:ext cx="164304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HOTLINE 500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ENERJİ İÇECEĞİ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81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128 Yuvarlatılmış Dikdörtgen"/>
          <p:cNvSpPr/>
          <p:nvPr/>
        </p:nvSpPr>
        <p:spPr>
          <a:xfrm>
            <a:off x="2486746" y="403207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57322"/>
            <a:ext cx="1400869" cy="130201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96" y="660382"/>
            <a:ext cx="1368272" cy="129895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656022"/>
            <a:ext cx="1425449" cy="1303561"/>
          </a:xfrm>
          <a:prstGeom prst="rect">
            <a:avLst/>
          </a:prstGeom>
        </p:spPr>
      </p:pic>
      <p:sp>
        <p:nvSpPr>
          <p:cNvPr id="38" name="128 Yuvarlatılmış Dikdörtgen"/>
          <p:cNvSpPr/>
          <p:nvPr/>
        </p:nvSpPr>
        <p:spPr>
          <a:xfrm>
            <a:off x="3579117" y="368109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9" name="128 Yuvarlatılmış Dikdörtgen"/>
          <p:cNvSpPr/>
          <p:nvPr/>
        </p:nvSpPr>
        <p:spPr>
          <a:xfrm>
            <a:off x="6022435" y="368109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6592" y="3814605"/>
            <a:ext cx="566651" cy="146078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208" y="3782329"/>
            <a:ext cx="794940" cy="1635450"/>
          </a:xfrm>
          <a:prstGeom prst="rect">
            <a:avLst/>
          </a:prstGeom>
        </p:spPr>
      </p:pic>
      <p:graphicFrame>
        <p:nvGraphicFramePr>
          <p:cNvPr id="40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86840"/>
              </p:ext>
            </p:extLst>
          </p:nvPr>
        </p:nvGraphicFramePr>
        <p:xfrm>
          <a:off x="2486746" y="2469486"/>
          <a:ext cx="1643042" cy="98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76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REDBULL 250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ENERJİ İÇECEĞİ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108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1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805324"/>
              </p:ext>
            </p:extLst>
          </p:nvPr>
        </p:nvGraphicFramePr>
        <p:xfrm>
          <a:off x="6832461" y="2454453"/>
          <a:ext cx="164304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MOHITO MOJITO 250 ML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120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723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8 Yuvarlatılmış Dikdörtgen"/>
          <p:cNvSpPr/>
          <p:nvPr/>
        </p:nvSpPr>
        <p:spPr>
          <a:xfrm>
            <a:off x="247693" y="193865"/>
            <a:ext cx="8640000" cy="72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b="1" dirty="0">
              <a:solidFill>
                <a:srgbClr val="FFFF00"/>
              </a:solidFill>
            </a:endParaRPr>
          </a:p>
        </p:txBody>
      </p:sp>
      <p:pic>
        <p:nvPicPr>
          <p:cNvPr id="3" name="32 Resim" descr="ABC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909" y="1226434"/>
            <a:ext cx="200026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34 Resim" descr="PERSİL LOGO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42009" y="1226434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35 Resim" descr="VERNEL LOGO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86093" y="1209075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36 Resim" descr="YUMOŞ LOGO.jpg"/>
          <p:cNvPicPr>
            <a:picLocks/>
          </p:cNvPicPr>
          <p:nvPr/>
        </p:nvPicPr>
        <p:blipFill>
          <a:blip r:embed="rId5"/>
          <a:srcRect l="6696" t="10045" r="6249" b="12946"/>
          <a:stretch>
            <a:fillRect/>
          </a:stretch>
        </p:blipFill>
        <p:spPr>
          <a:xfrm>
            <a:off x="356489" y="1232805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8 Dikdörtgen"/>
          <p:cNvSpPr/>
          <p:nvPr/>
        </p:nvSpPr>
        <p:spPr>
          <a:xfrm>
            <a:off x="500034" y="214291"/>
            <a:ext cx="79296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Cleaning &amp; personal care</a:t>
            </a:r>
          </a:p>
        </p:txBody>
      </p:sp>
      <p:pic>
        <p:nvPicPr>
          <p:cNvPr id="8" name="9 Resim" descr="colgate logo.png"/>
          <p:cNvPicPr>
            <a:picLocks noChangeAspect="1"/>
          </p:cNvPicPr>
          <p:nvPr/>
        </p:nvPicPr>
        <p:blipFill>
          <a:blip r:embed="rId6"/>
          <a:srcRect t="15789" b="21053"/>
          <a:stretch>
            <a:fillRect/>
          </a:stretch>
        </p:blipFill>
        <p:spPr>
          <a:xfrm>
            <a:off x="918089" y="5247946"/>
            <a:ext cx="288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14 Resim" descr="FINISH 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8093" y="5261591"/>
            <a:ext cx="291029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Resim 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8" y="3247198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Resim 10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53" y="324247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Resim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93" y="324247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Resim 12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73" y="324247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32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500034" y="302105"/>
            <a:ext cx="79296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r-TR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Resim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2002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158 Yuvarlatılmış Dikdörtgen"/>
          <p:cNvSpPr/>
          <p:nvPr/>
        </p:nvSpPr>
        <p:spPr>
          <a:xfrm>
            <a:off x="251520" y="87622"/>
            <a:ext cx="8640000" cy="72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Food</a:t>
            </a:r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&amp; </a:t>
            </a:r>
            <a:r>
              <a:rPr lang="tr-TR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snacks</a:t>
            </a:r>
            <a:endParaRPr lang="tr-T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Resim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08" y="973789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Resim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10" y="97981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Resim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06" y="973789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Resim 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3" y="2939957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Resim 14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57" y="2951998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Resim 3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099" y="4924186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Resim 33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57" y="4924186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Resim 34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3" y="4924186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Resim 35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08" y="4924186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20 Resim" descr="HARİBO LOGO.png"/>
          <p:cNvPicPr>
            <a:picLocks/>
          </p:cNvPicPr>
          <p:nvPr/>
        </p:nvPicPr>
        <p:blipFill>
          <a:blip r:embed="rId12"/>
          <a:srcRect t="9524" b="9524"/>
          <a:stretch>
            <a:fillRect/>
          </a:stretch>
        </p:blipFill>
        <p:spPr>
          <a:xfrm>
            <a:off x="4801708" y="2951998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24 Resim" descr="NUTELLA LOGO.png"/>
          <p:cNvPicPr>
            <a:picLocks/>
          </p:cNvPicPr>
          <p:nvPr/>
        </p:nvPicPr>
        <p:blipFill>
          <a:blip r:embed="rId13"/>
          <a:srcRect l="7923" t="21046" r="7564" b="18821"/>
          <a:stretch>
            <a:fillRect/>
          </a:stretch>
        </p:blipFill>
        <p:spPr>
          <a:xfrm>
            <a:off x="7009099" y="2951998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0" y="34637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Resim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91" y="317065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11 Resim" descr="pantene logo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26943" y="317065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12" y="317065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sim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41" y="2410373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6" y="2427745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Resim 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43" y="2427745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Resim 8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12" y="2420888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Resim 9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67" y="450912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Resim 10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9" y="450912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Resim 11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43" y="450912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Resim 12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12" y="450912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75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8 Yuvarlatılmış Dikdörtgen"/>
          <p:cNvSpPr/>
          <p:nvPr/>
        </p:nvSpPr>
        <p:spPr>
          <a:xfrm>
            <a:off x="5574734" y="271618"/>
            <a:ext cx="1643074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126 Yuvarlatılmış Dikdörtgen"/>
          <p:cNvSpPr/>
          <p:nvPr/>
        </p:nvSpPr>
        <p:spPr>
          <a:xfrm>
            <a:off x="3761523" y="268503"/>
            <a:ext cx="1643074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124 Yuvarlatılmış Dikdörtgen"/>
          <p:cNvSpPr/>
          <p:nvPr/>
        </p:nvSpPr>
        <p:spPr>
          <a:xfrm>
            <a:off x="1979712" y="269729"/>
            <a:ext cx="1643074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49 Yuvarlatılmış Dikdörtgen"/>
          <p:cNvSpPr/>
          <p:nvPr/>
        </p:nvSpPr>
        <p:spPr>
          <a:xfrm>
            <a:off x="116118" y="295811"/>
            <a:ext cx="1643074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95 Resim" descr="YUMOŞ EXTRA 1440 ML.jpg"/>
          <p:cNvPicPr>
            <a:picLocks noChangeAspect="1"/>
          </p:cNvPicPr>
          <p:nvPr/>
        </p:nvPicPr>
        <p:blipFill>
          <a:blip r:embed="rId2" cstate="print"/>
          <a:srcRect l="30000" t="4000" r="30000" b="6000"/>
          <a:stretch>
            <a:fillRect/>
          </a:stretch>
        </p:blipFill>
        <p:spPr>
          <a:xfrm>
            <a:off x="587154" y="385811"/>
            <a:ext cx="720000" cy="1620000"/>
          </a:xfrm>
          <a:prstGeom prst="rect">
            <a:avLst/>
          </a:prstGeom>
        </p:spPr>
      </p:pic>
      <p:sp>
        <p:nvSpPr>
          <p:cNvPr id="7" name="130 Yuvarlatılmış Dikdörtgen"/>
          <p:cNvSpPr/>
          <p:nvPr/>
        </p:nvSpPr>
        <p:spPr>
          <a:xfrm>
            <a:off x="7406928" y="268503"/>
            <a:ext cx="1643074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40 Resim" descr="yumoş 500 ml sprey.jpg"/>
          <p:cNvPicPr>
            <a:picLocks noChangeAspect="1"/>
          </p:cNvPicPr>
          <p:nvPr/>
        </p:nvPicPr>
        <p:blipFill>
          <a:blip r:embed="rId3"/>
          <a:srcRect l="30000" r="30000"/>
          <a:stretch>
            <a:fillRect/>
          </a:stretch>
        </p:blipFill>
        <p:spPr>
          <a:xfrm>
            <a:off x="2477230" y="385811"/>
            <a:ext cx="648005" cy="1620000"/>
          </a:xfrm>
          <a:prstGeom prst="rect">
            <a:avLst/>
          </a:prstGeom>
        </p:spPr>
      </p:pic>
      <p:graphicFrame>
        <p:nvGraphicFramePr>
          <p:cNvPr id="9" name="4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623561"/>
              </p:ext>
            </p:extLst>
          </p:nvPr>
        </p:nvGraphicFramePr>
        <p:xfrm>
          <a:off x="125633" y="2207247"/>
          <a:ext cx="1643042" cy="927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9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YUMOŞ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1440 ML  KONS. YUMUŞATICI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</a:t>
                      </a:r>
                      <a:r>
                        <a:rPr lang="tr-TR" sz="1100" b="1" baseline="0" dirty="0" smtClean="0"/>
                        <a:t> İÇİ</a:t>
                      </a:r>
                      <a:r>
                        <a:rPr lang="tr-TR" sz="1100" b="1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9</a:t>
                      </a:r>
                    </a:p>
                    <a:p>
                      <a:pPr algn="ctr"/>
                      <a:r>
                        <a:rPr lang="tr-TR" sz="1200" b="1" dirty="0" smtClean="0"/>
                        <a:t>38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5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99425"/>
              </p:ext>
            </p:extLst>
          </p:nvPr>
        </p:nvGraphicFramePr>
        <p:xfrm>
          <a:off x="1979712" y="2213638"/>
          <a:ext cx="16430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0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YUMOŞ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  500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 SPREY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5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0284"/>
              </p:ext>
            </p:extLst>
          </p:nvPr>
        </p:nvGraphicFramePr>
        <p:xfrm>
          <a:off x="5621102" y="2191458"/>
          <a:ext cx="1643042" cy="941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4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PERSİL  </a:t>
                      </a: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4350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ML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SIVI 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ÇAMAŞIR DET.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</a:rPr>
                        <a:t>KOLİ</a:t>
                      </a:r>
                      <a:r>
                        <a:rPr lang="tr-TR" sz="1100" b="1" baseline="0" dirty="0" smtClean="0">
                          <a:solidFill>
                            <a:schemeClr val="bg1"/>
                          </a:solidFill>
                        </a:rPr>
                        <a:t>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>
                          <a:solidFill>
                            <a:schemeClr val="bg1"/>
                          </a:solidFill>
                        </a:rPr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56 Yuvarlatılmış Dikdörtgen"/>
          <p:cNvSpPr/>
          <p:nvPr/>
        </p:nvSpPr>
        <p:spPr>
          <a:xfrm>
            <a:off x="5627725" y="3414063"/>
            <a:ext cx="1643074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57 Yuvarlatılmış Dikdörtgen"/>
          <p:cNvSpPr/>
          <p:nvPr/>
        </p:nvSpPr>
        <p:spPr>
          <a:xfrm>
            <a:off x="3818553" y="3436054"/>
            <a:ext cx="1643074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58 Yuvarlatılmış Dikdörtgen"/>
          <p:cNvSpPr/>
          <p:nvPr/>
        </p:nvSpPr>
        <p:spPr>
          <a:xfrm>
            <a:off x="1972717" y="3441477"/>
            <a:ext cx="1643074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59 Yuvarlatılmış Dikdörtgen"/>
          <p:cNvSpPr/>
          <p:nvPr/>
        </p:nvSpPr>
        <p:spPr>
          <a:xfrm>
            <a:off x="103573" y="3441477"/>
            <a:ext cx="1643074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16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25788"/>
              </p:ext>
            </p:extLst>
          </p:nvPr>
        </p:nvGraphicFramePr>
        <p:xfrm>
          <a:off x="3800407" y="2213638"/>
          <a:ext cx="16430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033"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PERSİL 6 KG</a:t>
                      </a:r>
                    </a:p>
                    <a:p>
                      <a:pPr algn="ctr"/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 TOZ DETERJAN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</a:t>
                      </a:r>
                    </a:p>
                    <a:p>
                      <a:pPr algn="ctr"/>
                      <a:r>
                        <a:rPr lang="tr-TR" sz="1200" b="1" dirty="0" smtClean="0"/>
                        <a:t>128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61 Yuvarlatılmış Dikdörtgen"/>
          <p:cNvSpPr/>
          <p:nvPr/>
        </p:nvSpPr>
        <p:spPr>
          <a:xfrm>
            <a:off x="7421556" y="3431017"/>
            <a:ext cx="1643074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18" name="6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08877"/>
              </p:ext>
            </p:extLst>
          </p:nvPr>
        </p:nvGraphicFramePr>
        <p:xfrm>
          <a:off x="7421556" y="2179416"/>
          <a:ext cx="1643042" cy="948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66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ABC  6 KG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TOZ </a:t>
                      </a: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DETERJAN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</a:t>
                      </a:r>
                    </a:p>
                    <a:p>
                      <a:pPr algn="ctr"/>
                      <a:r>
                        <a:rPr lang="tr-TR" sz="1200" b="1" dirty="0" smtClean="0"/>
                        <a:t>128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6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580442"/>
              </p:ext>
            </p:extLst>
          </p:nvPr>
        </p:nvGraphicFramePr>
        <p:xfrm>
          <a:off x="125633" y="5373216"/>
          <a:ext cx="1643042" cy="94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1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ABC 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 1440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YUMUŞATICI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9</a:t>
                      </a:r>
                    </a:p>
                    <a:p>
                      <a:pPr algn="ctr"/>
                      <a:r>
                        <a:rPr lang="tr-TR" sz="1200" b="1" dirty="0" smtClean="0"/>
                        <a:t>54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6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93654"/>
              </p:ext>
            </p:extLst>
          </p:nvPr>
        </p:nvGraphicFramePr>
        <p:xfrm>
          <a:off x="1979712" y="5373216"/>
          <a:ext cx="1643042" cy="94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1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ABC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3 LT</a:t>
                      </a: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tr-TR" sz="12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YUMUŞATICI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4</a:t>
                      </a:r>
                    </a:p>
                    <a:p>
                      <a:pPr algn="ctr"/>
                      <a:r>
                        <a:rPr lang="tr-TR" sz="1200" b="1" dirty="0" smtClean="0"/>
                        <a:t>42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76 Resim" descr="PERSİL EXPERT 6 KG.jpg"/>
          <p:cNvPicPr>
            <a:picLocks noChangeAspect="1"/>
          </p:cNvPicPr>
          <p:nvPr/>
        </p:nvPicPr>
        <p:blipFill>
          <a:blip r:embed="rId4" cstate="print"/>
          <a:srcRect l="25000" t="11458" r="26041" b="10416"/>
          <a:stretch>
            <a:fillRect/>
          </a:stretch>
        </p:blipFill>
        <p:spPr>
          <a:xfrm>
            <a:off x="4085509" y="358503"/>
            <a:ext cx="1015204" cy="1620000"/>
          </a:xfrm>
          <a:prstGeom prst="rect">
            <a:avLst/>
          </a:prstGeom>
        </p:spPr>
      </p:pic>
      <p:pic>
        <p:nvPicPr>
          <p:cNvPr id="22" name="78 Resim" descr="PERSİL POWER JEL 1734 M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301" y="369036"/>
            <a:ext cx="996923" cy="1620000"/>
          </a:xfrm>
          <a:prstGeom prst="rect">
            <a:avLst/>
          </a:prstGeom>
        </p:spPr>
      </p:pic>
      <p:pic>
        <p:nvPicPr>
          <p:cNvPr id="23" name="28 Resim" descr="ABC 6 KG.jpg"/>
          <p:cNvPicPr>
            <a:picLocks noChangeAspect="1"/>
          </p:cNvPicPr>
          <p:nvPr/>
        </p:nvPicPr>
        <p:blipFill>
          <a:blip r:embed="rId6"/>
          <a:srcRect l="18182" r="18182"/>
          <a:stretch>
            <a:fillRect/>
          </a:stretch>
        </p:blipFill>
        <p:spPr>
          <a:xfrm>
            <a:off x="7727622" y="358503"/>
            <a:ext cx="1030909" cy="1620000"/>
          </a:xfrm>
          <a:prstGeom prst="rect">
            <a:avLst/>
          </a:prstGeom>
        </p:spPr>
      </p:pic>
      <p:pic>
        <p:nvPicPr>
          <p:cNvPr id="24" name="29 Resim" descr="ABC 1440 ML.jpg"/>
          <p:cNvPicPr>
            <a:picLocks noChangeAspect="1"/>
          </p:cNvPicPr>
          <p:nvPr/>
        </p:nvPicPr>
        <p:blipFill>
          <a:blip r:embed="rId7"/>
          <a:srcRect l="30769" r="30769"/>
          <a:stretch>
            <a:fillRect/>
          </a:stretch>
        </p:blipFill>
        <p:spPr>
          <a:xfrm>
            <a:off x="596921" y="3504063"/>
            <a:ext cx="623085" cy="1620000"/>
          </a:xfrm>
          <a:prstGeom prst="rect">
            <a:avLst/>
          </a:prstGeom>
        </p:spPr>
      </p:pic>
      <p:pic>
        <p:nvPicPr>
          <p:cNvPr id="25" name="30 Resim" descr="ABC SIVI ÇAMAŞIR 3 LT.jpg"/>
          <p:cNvPicPr>
            <a:picLocks noChangeAspect="1"/>
          </p:cNvPicPr>
          <p:nvPr/>
        </p:nvPicPr>
        <p:blipFill>
          <a:blip r:embed="rId8"/>
          <a:srcRect l="26667" r="25000"/>
          <a:stretch>
            <a:fillRect/>
          </a:stretch>
        </p:blipFill>
        <p:spPr>
          <a:xfrm>
            <a:off x="2391100" y="3521017"/>
            <a:ext cx="783000" cy="1620000"/>
          </a:xfrm>
          <a:prstGeom prst="rect">
            <a:avLst/>
          </a:prstGeom>
        </p:spPr>
      </p:pic>
      <p:pic>
        <p:nvPicPr>
          <p:cNvPr id="26" name="23 Resim" descr="VERNEL MAX 1440 ML.jpg"/>
          <p:cNvPicPr>
            <a:picLocks noChangeAspect="1"/>
          </p:cNvPicPr>
          <p:nvPr/>
        </p:nvPicPr>
        <p:blipFill>
          <a:blip r:embed="rId9"/>
          <a:srcRect l="30509" t="6780" r="28813" b="10169"/>
          <a:stretch>
            <a:fillRect/>
          </a:stretch>
        </p:blipFill>
        <p:spPr>
          <a:xfrm>
            <a:off x="4251026" y="3533547"/>
            <a:ext cx="793469" cy="1620000"/>
          </a:xfrm>
          <a:prstGeom prst="rect">
            <a:avLst/>
          </a:prstGeom>
        </p:spPr>
      </p:pic>
      <p:graphicFrame>
        <p:nvGraphicFramePr>
          <p:cNvPr id="27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175337"/>
              </p:ext>
            </p:extLst>
          </p:nvPr>
        </p:nvGraphicFramePr>
        <p:xfrm>
          <a:off x="3859517" y="5381629"/>
          <a:ext cx="1643042" cy="94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1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VERNEL 1440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YUMUŞATICI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42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" name="Resim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59" y="3567144"/>
            <a:ext cx="1373806" cy="1493837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565505"/>
            <a:ext cx="1305279" cy="1470889"/>
          </a:xfrm>
          <a:prstGeom prst="rect">
            <a:avLst/>
          </a:prstGeom>
        </p:spPr>
      </p:pic>
      <p:graphicFrame>
        <p:nvGraphicFramePr>
          <p:cNvPr id="30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583567"/>
              </p:ext>
            </p:extLst>
          </p:nvPr>
        </p:nvGraphicFramePr>
        <p:xfrm>
          <a:off x="5644595" y="5375247"/>
          <a:ext cx="1643042" cy="94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1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ALO 6 KG FAIRY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ETKİLİ TOZ DET.</a:t>
                      </a:r>
                      <a:endParaRPr lang="tr-TR" sz="12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</a:t>
                      </a:r>
                    </a:p>
                    <a:p>
                      <a:pPr algn="ctr"/>
                      <a:r>
                        <a:rPr lang="tr-TR" sz="1200" b="1" dirty="0" smtClean="0"/>
                        <a:t>128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39478"/>
              </p:ext>
            </p:extLst>
          </p:nvPr>
        </p:nvGraphicFramePr>
        <p:xfrm>
          <a:off x="7421556" y="5365504"/>
          <a:ext cx="1643042" cy="94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1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ALO 1,43 LT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SIVI ÇAMAŞIR DET.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9</a:t>
                      </a:r>
                    </a:p>
                    <a:p>
                      <a:pPr algn="ctr"/>
                      <a:r>
                        <a:rPr lang="tr-TR" sz="1200" b="1" dirty="0" smtClean="0"/>
                        <a:t>54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04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8 Yuvarlatılmış Dikdörtgen"/>
          <p:cNvSpPr/>
          <p:nvPr/>
        </p:nvSpPr>
        <p:spPr>
          <a:xfrm>
            <a:off x="237621" y="450654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49 Yuvarlatılmış Dikdörtgen"/>
          <p:cNvSpPr/>
          <p:nvPr/>
        </p:nvSpPr>
        <p:spPr>
          <a:xfrm>
            <a:off x="7328031" y="450654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130 Yuvarlatılmış Dikdörtgen"/>
          <p:cNvSpPr/>
          <p:nvPr/>
        </p:nvSpPr>
        <p:spPr>
          <a:xfrm>
            <a:off x="1973234" y="450654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59 Yuvarlatılmış Dikdörtgen"/>
          <p:cNvSpPr/>
          <p:nvPr/>
        </p:nvSpPr>
        <p:spPr>
          <a:xfrm>
            <a:off x="5588045" y="469045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6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09888"/>
              </p:ext>
            </p:extLst>
          </p:nvPr>
        </p:nvGraphicFramePr>
        <p:xfrm>
          <a:off x="237621" y="2387022"/>
          <a:ext cx="1563627" cy="97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9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ARIEL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6 KG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TOZ DETERJAN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</a:t>
                      </a:r>
                    </a:p>
                    <a:p>
                      <a:pPr algn="ctr"/>
                      <a:r>
                        <a:rPr lang="tr-TR" sz="1200" b="1" dirty="0" smtClean="0"/>
                        <a:t>128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24 Yuvarlatılmış Dikdörtgen"/>
          <p:cNvSpPr/>
          <p:nvPr/>
        </p:nvSpPr>
        <p:spPr>
          <a:xfrm>
            <a:off x="3759184" y="46904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3" y="651351"/>
            <a:ext cx="1333616" cy="1427996"/>
          </a:xfrm>
          <a:prstGeom prst="rect">
            <a:avLst/>
          </a:prstGeom>
        </p:spPr>
      </p:pic>
      <p:sp>
        <p:nvSpPr>
          <p:cNvPr id="9" name="128 Yuvarlatılmış Dikdörtgen"/>
          <p:cNvSpPr/>
          <p:nvPr/>
        </p:nvSpPr>
        <p:spPr>
          <a:xfrm>
            <a:off x="186065" y="352846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128 Yuvarlatılmış Dikdörtgen"/>
          <p:cNvSpPr/>
          <p:nvPr/>
        </p:nvSpPr>
        <p:spPr>
          <a:xfrm>
            <a:off x="2000230" y="352846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28 Yuvarlatılmış Dikdörtgen"/>
          <p:cNvSpPr/>
          <p:nvPr/>
        </p:nvSpPr>
        <p:spPr>
          <a:xfrm>
            <a:off x="3786180" y="3524540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128 Yuvarlatılmış Dikdörtgen"/>
          <p:cNvSpPr/>
          <p:nvPr/>
        </p:nvSpPr>
        <p:spPr>
          <a:xfrm>
            <a:off x="5577853" y="3538305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8 Yuvarlatılmış Dikdörtgen"/>
          <p:cNvSpPr/>
          <p:nvPr/>
        </p:nvSpPr>
        <p:spPr>
          <a:xfrm>
            <a:off x="7349990" y="3538305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05" y="663060"/>
            <a:ext cx="1305279" cy="140062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93" y="661125"/>
            <a:ext cx="1138060" cy="142799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1" y="3702316"/>
            <a:ext cx="1325147" cy="1408069"/>
          </a:xfrm>
          <a:prstGeom prst="rect">
            <a:avLst/>
          </a:prstGeom>
        </p:spPr>
      </p:pic>
      <p:graphicFrame>
        <p:nvGraphicFramePr>
          <p:cNvPr id="17" name="5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101113"/>
              </p:ext>
            </p:extLst>
          </p:nvPr>
        </p:nvGraphicFramePr>
        <p:xfrm>
          <a:off x="1970181" y="2387022"/>
          <a:ext cx="1563627" cy="973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9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ARIEL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24 YIKAMA SIVI DETERJAN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6</a:t>
                      </a:r>
                    </a:p>
                    <a:p>
                      <a:pPr algn="ctr"/>
                      <a:r>
                        <a:rPr lang="tr-TR" sz="1200" b="1" dirty="0" smtClean="0"/>
                        <a:t>42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5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4931"/>
              </p:ext>
            </p:extLst>
          </p:nvPr>
        </p:nvGraphicFramePr>
        <p:xfrm>
          <a:off x="5612209" y="2387022"/>
          <a:ext cx="1563627" cy="97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9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PEROS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7 KG      TOZ DETERJAN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</a:t>
                      </a:r>
                      <a:r>
                        <a:rPr lang="tr-TR" sz="1100" b="1" baseline="0" dirty="0" smtClean="0"/>
                        <a:t>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</a:t>
                      </a:r>
                    </a:p>
                    <a:p>
                      <a:pPr algn="ctr"/>
                      <a:r>
                        <a:rPr lang="tr-TR" sz="1200" b="1" dirty="0" smtClean="0"/>
                        <a:t>120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5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53071"/>
              </p:ext>
            </p:extLst>
          </p:nvPr>
        </p:nvGraphicFramePr>
        <p:xfrm>
          <a:off x="7391783" y="2387022"/>
          <a:ext cx="1563627" cy="989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07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PEROS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2,31 LT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SIVI DETERJAN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6</a:t>
                      </a:r>
                    </a:p>
                    <a:p>
                      <a:pPr algn="ctr"/>
                      <a:r>
                        <a:rPr lang="tr-TR" sz="1200" b="1" dirty="0" smtClean="0"/>
                        <a:t>50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5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08950"/>
              </p:ext>
            </p:extLst>
          </p:nvPr>
        </p:nvGraphicFramePr>
        <p:xfrm>
          <a:off x="225050" y="5496877"/>
          <a:ext cx="1563627" cy="97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7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PEROS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1440 ML YUMUŞATICI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8</a:t>
                      </a:r>
                    </a:p>
                    <a:p>
                      <a:pPr algn="ctr"/>
                      <a:r>
                        <a:rPr lang="tr-TR" sz="1200" b="1" dirty="0" smtClean="0"/>
                        <a:t>50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28 Resim" descr="FİNİSH 70 Lİ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205" y="3745374"/>
            <a:ext cx="1237126" cy="1365011"/>
          </a:xfrm>
          <a:prstGeom prst="rect">
            <a:avLst/>
          </a:prstGeom>
        </p:spPr>
      </p:pic>
      <p:graphicFrame>
        <p:nvGraphicFramePr>
          <p:cNvPr id="22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676880"/>
              </p:ext>
            </p:extLst>
          </p:nvPr>
        </p:nvGraphicFramePr>
        <p:xfrm>
          <a:off x="5583615" y="5495636"/>
          <a:ext cx="1592221" cy="99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29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FINISH POWERBALL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 TABLET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 70 Lİ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4</a:t>
                      </a:r>
                    </a:p>
                    <a:p>
                      <a:pPr algn="ctr"/>
                      <a:r>
                        <a:rPr lang="tr-TR" sz="1200" b="1" dirty="0" smtClean="0"/>
                        <a:t>54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20838"/>
              </p:ext>
            </p:extLst>
          </p:nvPr>
        </p:nvGraphicFramePr>
        <p:xfrm>
          <a:off x="7341210" y="5492505"/>
          <a:ext cx="1643042" cy="98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9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FINISH QUANTUM 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72’</a:t>
                      </a: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Lİ </a:t>
                      </a: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TABLET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4</a:t>
                      </a:r>
                    </a:p>
                    <a:p>
                      <a:pPr algn="ctr"/>
                      <a:r>
                        <a:rPr lang="tr-TR" sz="1200" b="1" dirty="0" smtClean="0"/>
                        <a:t>54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" name="Resim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14" y="651351"/>
            <a:ext cx="1374379" cy="1412331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125" y="3749923"/>
            <a:ext cx="1227996" cy="1360462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84" y="663061"/>
            <a:ext cx="1373022" cy="1391094"/>
          </a:xfrm>
          <a:prstGeom prst="rect">
            <a:avLst/>
          </a:prstGeom>
        </p:spPr>
      </p:pic>
      <p:graphicFrame>
        <p:nvGraphicFramePr>
          <p:cNvPr id="27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643186"/>
              </p:ext>
            </p:extLst>
          </p:nvPr>
        </p:nvGraphicFramePr>
        <p:xfrm>
          <a:off x="3786180" y="2379579"/>
          <a:ext cx="1563627" cy="98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1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PERWOLL 3 LT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SIVI DETERJAN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6</a:t>
                      </a:r>
                    </a:p>
                    <a:p>
                      <a:pPr algn="ctr"/>
                      <a:r>
                        <a:rPr lang="tr-TR" sz="1200" b="1" dirty="0" smtClean="0"/>
                        <a:t>32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" name="Resim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63" y="3745374"/>
            <a:ext cx="1289331" cy="1355824"/>
          </a:xfrm>
          <a:prstGeom prst="rect">
            <a:avLst/>
          </a:prstGeom>
        </p:spPr>
      </p:pic>
      <p:graphicFrame>
        <p:nvGraphicFramePr>
          <p:cNvPr id="29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63750"/>
              </p:ext>
            </p:extLst>
          </p:nvPr>
        </p:nvGraphicFramePr>
        <p:xfrm>
          <a:off x="3777530" y="5492505"/>
          <a:ext cx="1627995" cy="984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9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FAIRY PLAT. 60’LI BULAŞIK MAK.KAP.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3</a:t>
                      </a:r>
                    </a:p>
                    <a:p>
                      <a:pPr algn="ctr"/>
                      <a:r>
                        <a:rPr lang="tr-TR" sz="1200" b="1" dirty="0" smtClean="0"/>
                        <a:t>72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" name="Resim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26" y="3745374"/>
            <a:ext cx="1320008" cy="1320008"/>
          </a:xfrm>
          <a:prstGeom prst="rect">
            <a:avLst/>
          </a:prstGeom>
        </p:spPr>
      </p:pic>
      <p:graphicFrame>
        <p:nvGraphicFramePr>
          <p:cNvPr id="31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886166"/>
              </p:ext>
            </p:extLst>
          </p:nvPr>
        </p:nvGraphicFramePr>
        <p:xfrm>
          <a:off x="1986389" y="5494863"/>
          <a:ext cx="1563627" cy="981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7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PRİL 45’Lİ BULAŞIK MAKİNASI TABLETİ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6</a:t>
                      </a:r>
                    </a:p>
                    <a:p>
                      <a:pPr algn="ctr"/>
                      <a:r>
                        <a:rPr lang="tr-TR" sz="1200" b="1" dirty="0" smtClean="0"/>
                        <a:t>64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000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8 Yuvarlatılmış Dikdörtgen"/>
          <p:cNvSpPr/>
          <p:nvPr/>
        </p:nvSpPr>
        <p:spPr>
          <a:xfrm>
            <a:off x="221801" y="42124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128 Yuvarlatılmış Dikdörtgen"/>
          <p:cNvSpPr/>
          <p:nvPr/>
        </p:nvSpPr>
        <p:spPr>
          <a:xfrm>
            <a:off x="3813167" y="42124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128 Yuvarlatılmış Dikdörtgen"/>
          <p:cNvSpPr/>
          <p:nvPr/>
        </p:nvSpPr>
        <p:spPr>
          <a:xfrm>
            <a:off x="2034163" y="42124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6" y="647552"/>
            <a:ext cx="1304009" cy="1341503"/>
          </a:xfrm>
          <a:prstGeom prst="rect">
            <a:avLst/>
          </a:prstGeom>
        </p:spPr>
      </p:pic>
      <p:graphicFrame>
        <p:nvGraphicFramePr>
          <p:cNvPr id="6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89889"/>
              </p:ext>
            </p:extLst>
          </p:nvPr>
        </p:nvGraphicFramePr>
        <p:xfrm>
          <a:off x="271675" y="2411164"/>
          <a:ext cx="1563627" cy="946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22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CLEAR 600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ŞAMPUAN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</a:t>
                      </a:r>
                      <a:r>
                        <a:rPr lang="tr-TR" sz="1100" b="1" baseline="0" dirty="0" smtClean="0"/>
                        <a:t>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16</a:t>
                      </a:r>
                    </a:p>
                    <a:p>
                      <a:pPr algn="ctr"/>
                      <a:r>
                        <a:rPr lang="tr-TR" sz="1200" b="1" dirty="0" smtClean="0"/>
                        <a:t>45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49951"/>
              </p:ext>
            </p:extLst>
          </p:nvPr>
        </p:nvGraphicFramePr>
        <p:xfrm>
          <a:off x="2012857" y="2411165"/>
          <a:ext cx="1563627" cy="94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2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ELİDOR 650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ŞAMPUAN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</a:t>
                      </a:r>
                      <a:r>
                        <a:rPr lang="tr-TR" sz="1100" b="1" baseline="0" dirty="0" smtClean="0"/>
                        <a:t>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16</a:t>
                      </a:r>
                    </a:p>
                    <a:p>
                      <a:pPr algn="ctr"/>
                      <a:r>
                        <a:rPr lang="tr-TR" sz="1200" b="1" dirty="0" smtClean="0"/>
                        <a:t>45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94275"/>
              </p:ext>
            </p:extLst>
          </p:nvPr>
        </p:nvGraphicFramePr>
        <p:xfrm>
          <a:off x="3824688" y="2411165"/>
          <a:ext cx="1563627" cy="94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2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PANTENE 450 ML ŞAMPUAN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6</a:t>
                      </a:r>
                    </a:p>
                    <a:p>
                      <a:pPr algn="ctr"/>
                      <a:r>
                        <a:rPr lang="tr-TR" sz="1200" b="1" dirty="0" smtClean="0"/>
                        <a:t>96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43" y="667585"/>
            <a:ext cx="1307313" cy="130731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81" y="659536"/>
            <a:ext cx="1279172" cy="1323410"/>
          </a:xfrm>
          <a:prstGeom prst="rect">
            <a:avLst/>
          </a:prstGeom>
        </p:spPr>
      </p:pic>
      <p:sp>
        <p:nvSpPr>
          <p:cNvPr id="11" name="128 Yuvarlatılmış Dikdörtgen"/>
          <p:cNvSpPr/>
          <p:nvPr/>
        </p:nvSpPr>
        <p:spPr>
          <a:xfrm>
            <a:off x="5632159" y="42124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12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91295"/>
              </p:ext>
            </p:extLst>
          </p:nvPr>
        </p:nvGraphicFramePr>
        <p:xfrm>
          <a:off x="5640038" y="2407501"/>
          <a:ext cx="1563627" cy="94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11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HEAD &amp; SOULDERS 400 ML ŞAMPUAN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6</a:t>
                      </a:r>
                    </a:p>
                    <a:p>
                      <a:pPr algn="ctr"/>
                      <a:r>
                        <a:rPr lang="tr-TR" sz="1200" b="1" dirty="0" smtClean="0"/>
                        <a:t>96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90" y="624014"/>
            <a:ext cx="1094129" cy="1366981"/>
          </a:xfrm>
          <a:prstGeom prst="rect">
            <a:avLst/>
          </a:prstGeom>
        </p:spPr>
      </p:pic>
      <p:sp>
        <p:nvSpPr>
          <p:cNvPr id="14" name="128 Yuvarlatılmış Dikdörtgen"/>
          <p:cNvSpPr/>
          <p:nvPr/>
        </p:nvSpPr>
        <p:spPr>
          <a:xfrm>
            <a:off x="7412862" y="405117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84" y="647552"/>
            <a:ext cx="1237356" cy="1363475"/>
          </a:xfrm>
          <a:prstGeom prst="rect">
            <a:avLst/>
          </a:prstGeom>
        </p:spPr>
      </p:pic>
      <p:graphicFrame>
        <p:nvGraphicFramePr>
          <p:cNvPr id="16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19244"/>
              </p:ext>
            </p:extLst>
          </p:nvPr>
        </p:nvGraphicFramePr>
        <p:xfrm>
          <a:off x="7409640" y="2396947"/>
          <a:ext cx="1563627" cy="960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57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HACI ŞAKİR 500 ML ŞAMPUAN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52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128 Yuvarlatılmış Dikdörtgen"/>
          <p:cNvSpPr/>
          <p:nvPr/>
        </p:nvSpPr>
        <p:spPr>
          <a:xfrm>
            <a:off x="193702" y="351556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128 Yuvarlatılmış Dikdörtgen"/>
          <p:cNvSpPr/>
          <p:nvPr/>
        </p:nvSpPr>
        <p:spPr>
          <a:xfrm>
            <a:off x="1995554" y="3528634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2" y="3749547"/>
            <a:ext cx="1336763" cy="1303040"/>
          </a:xfrm>
          <a:prstGeom prst="rect">
            <a:avLst/>
          </a:prstGeom>
        </p:spPr>
      </p:pic>
      <p:graphicFrame>
        <p:nvGraphicFramePr>
          <p:cNvPr id="20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23440"/>
              </p:ext>
            </p:extLst>
          </p:nvPr>
        </p:nvGraphicFramePr>
        <p:xfrm>
          <a:off x="221801" y="5513070"/>
          <a:ext cx="1563627" cy="94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3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PALMOLIVE 500 ML DUŞ JELİ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24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89489"/>
              </p:ext>
            </p:extLst>
          </p:nvPr>
        </p:nvGraphicFramePr>
        <p:xfrm>
          <a:off x="3794723" y="5513070"/>
          <a:ext cx="1563627" cy="94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3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DOVE 600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ŞAMPUAN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16</a:t>
                      </a:r>
                    </a:p>
                    <a:p>
                      <a:pPr algn="ctr"/>
                      <a:r>
                        <a:rPr lang="tr-TR" sz="1200" b="1" dirty="0" smtClean="0"/>
                        <a:t>45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128 Yuvarlatılmış Dikdörtgen"/>
          <p:cNvSpPr/>
          <p:nvPr/>
        </p:nvSpPr>
        <p:spPr>
          <a:xfrm>
            <a:off x="3794709" y="3542674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128 Yuvarlatılmış Dikdörtgen"/>
          <p:cNvSpPr/>
          <p:nvPr/>
        </p:nvSpPr>
        <p:spPr>
          <a:xfrm>
            <a:off x="5603615" y="356498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128 Yuvarlatılmış Dikdörtgen"/>
          <p:cNvSpPr/>
          <p:nvPr/>
        </p:nvSpPr>
        <p:spPr>
          <a:xfrm>
            <a:off x="7370654" y="356498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25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932906"/>
              </p:ext>
            </p:extLst>
          </p:nvPr>
        </p:nvGraphicFramePr>
        <p:xfrm>
          <a:off x="1997127" y="5513070"/>
          <a:ext cx="1563627" cy="94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3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BIOBLAS 360 ML SARIMSAK ŞAMP.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40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" name="Resim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41" y="3744484"/>
            <a:ext cx="1368301" cy="1308104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27" y="3744483"/>
            <a:ext cx="1323680" cy="1308104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65" y="3837592"/>
            <a:ext cx="1325772" cy="1182082"/>
          </a:xfrm>
          <a:prstGeom prst="rect">
            <a:avLst/>
          </a:prstGeom>
        </p:spPr>
      </p:pic>
      <p:graphicFrame>
        <p:nvGraphicFramePr>
          <p:cNvPr id="29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73857"/>
              </p:ext>
            </p:extLst>
          </p:nvPr>
        </p:nvGraphicFramePr>
        <p:xfrm>
          <a:off x="5636195" y="5513071"/>
          <a:ext cx="1563627" cy="94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COLGATE 50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DİŞ MACUNU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72</a:t>
                      </a:r>
                    </a:p>
                    <a:p>
                      <a:pPr algn="ctr"/>
                      <a:r>
                        <a:rPr lang="tr-TR" sz="1200" b="1" dirty="0" smtClean="0"/>
                        <a:t>120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" name="Resim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47" y="3837592"/>
            <a:ext cx="1323603" cy="1182082"/>
          </a:xfrm>
          <a:prstGeom prst="rect">
            <a:avLst/>
          </a:prstGeom>
        </p:spPr>
      </p:pic>
      <p:graphicFrame>
        <p:nvGraphicFramePr>
          <p:cNvPr id="31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846266"/>
              </p:ext>
            </p:extLst>
          </p:nvPr>
        </p:nvGraphicFramePr>
        <p:xfrm>
          <a:off x="7370654" y="5511374"/>
          <a:ext cx="1563627" cy="94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COLGATE 75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DİŞ MACUNU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72</a:t>
                      </a:r>
                    </a:p>
                    <a:p>
                      <a:pPr algn="ctr"/>
                      <a:r>
                        <a:rPr lang="tr-TR" sz="1200" b="1" dirty="0" smtClean="0"/>
                        <a:t>120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124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8 Yuvarlatılmış Dikdörtgen"/>
          <p:cNvSpPr/>
          <p:nvPr/>
        </p:nvSpPr>
        <p:spPr>
          <a:xfrm>
            <a:off x="212177" y="41134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128 Yuvarlatılmış Dikdörtgen"/>
          <p:cNvSpPr/>
          <p:nvPr/>
        </p:nvSpPr>
        <p:spPr>
          <a:xfrm>
            <a:off x="2042966" y="400790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128 Yuvarlatılmış Dikdörtgen"/>
          <p:cNvSpPr/>
          <p:nvPr/>
        </p:nvSpPr>
        <p:spPr>
          <a:xfrm>
            <a:off x="3824133" y="41134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128 Yuvarlatılmış Dikdörtgen"/>
          <p:cNvSpPr/>
          <p:nvPr/>
        </p:nvSpPr>
        <p:spPr>
          <a:xfrm>
            <a:off x="5610896" y="41134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6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132064"/>
              </p:ext>
            </p:extLst>
          </p:nvPr>
        </p:nvGraphicFramePr>
        <p:xfrm>
          <a:off x="253267" y="2345192"/>
          <a:ext cx="1563627" cy="954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6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CİF 500 ML YÜZEY TEMİZLEYİCİ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16</a:t>
                      </a:r>
                    </a:p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767176"/>
              </p:ext>
            </p:extLst>
          </p:nvPr>
        </p:nvGraphicFramePr>
        <p:xfrm>
          <a:off x="2032532" y="2345192"/>
          <a:ext cx="1563627" cy="954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6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CİF 750 ML        HER YER SPREY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50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999767"/>
              </p:ext>
            </p:extLst>
          </p:nvPr>
        </p:nvGraphicFramePr>
        <p:xfrm>
          <a:off x="3831609" y="2340806"/>
          <a:ext cx="1563627" cy="958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9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FAIRY 675 ML BULAŞIK DET.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20</a:t>
                      </a:r>
                    </a:p>
                    <a:p>
                      <a:pPr algn="ctr"/>
                      <a:r>
                        <a:rPr lang="tr-TR" sz="1200" b="1" dirty="0" smtClean="0"/>
                        <a:t>48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8" y="638480"/>
            <a:ext cx="1345737" cy="134573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97" y="648472"/>
            <a:ext cx="1345738" cy="134573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84" y="669582"/>
            <a:ext cx="1346879" cy="1346879"/>
          </a:xfrm>
          <a:prstGeom prst="rect">
            <a:avLst/>
          </a:prstGeom>
        </p:spPr>
      </p:pic>
      <p:sp>
        <p:nvSpPr>
          <p:cNvPr id="12" name="128 Yuvarlatılmış Dikdörtgen"/>
          <p:cNvSpPr/>
          <p:nvPr/>
        </p:nvSpPr>
        <p:spPr>
          <a:xfrm>
            <a:off x="7374149" y="39546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8 Yuvarlatılmış Dikdörtgen"/>
          <p:cNvSpPr/>
          <p:nvPr/>
        </p:nvSpPr>
        <p:spPr>
          <a:xfrm>
            <a:off x="191482" y="3526720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128 Yuvarlatılmış Dikdörtgen"/>
          <p:cNvSpPr/>
          <p:nvPr/>
        </p:nvSpPr>
        <p:spPr>
          <a:xfrm>
            <a:off x="1951103" y="351791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128 Yuvarlatılmış Dikdörtgen"/>
          <p:cNvSpPr/>
          <p:nvPr/>
        </p:nvSpPr>
        <p:spPr>
          <a:xfrm>
            <a:off x="3743752" y="3512515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18" y="3766396"/>
            <a:ext cx="1352868" cy="1299677"/>
          </a:xfrm>
          <a:prstGeom prst="rect">
            <a:avLst/>
          </a:prstGeom>
        </p:spPr>
      </p:pic>
      <p:graphicFrame>
        <p:nvGraphicFramePr>
          <p:cNvPr id="17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43460"/>
              </p:ext>
            </p:extLst>
          </p:nvPr>
        </p:nvGraphicFramePr>
        <p:xfrm>
          <a:off x="3728929" y="5597235"/>
          <a:ext cx="1643042" cy="1000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3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TARİŞ 5’Lİ 800 GR ZEYTİNYAĞLI SABUN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98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128 Yuvarlatılmış Dikdörtgen"/>
          <p:cNvSpPr/>
          <p:nvPr/>
        </p:nvSpPr>
        <p:spPr>
          <a:xfrm>
            <a:off x="5578263" y="3521155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128 Yuvarlatılmış Dikdörtgen"/>
          <p:cNvSpPr/>
          <p:nvPr/>
        </p:nvSpPr>
        <p:spPr>
          <a:xfrm>
            <a:off x="7411435" y="3512515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20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0562"/>
              </p:ext>
            </p:extLst>
          </p:nvPr>
        </p:nvGraphicFramePr>
        <p:xfrm>
          <a:off x="7448137" y="5590389"/>
          <a:ext cx="1563627" cy="99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1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DOVE 100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SABUN ÇEŞİTLERİ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48</a:t>
                      </a:r>
                    </a:p>
                    <a:p>
                      <a:pPr algn="ctr"/>
                      <a:r>
                        <a:rPr lang="tr-TR" sz="1200" b="1" dirty="0" smtClean="0"/>
                        <a:t>120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Resi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33" y="3766396"/>
            <a:ext cx="1344992" cy="1285895"/>
          </a:xfrm>
          <a:prstGeom prst="rect">
            <a:avLst/>
          </a:prstGeom>
        </p:spPr>
      </p:pic>
      <p:graphicFrame>
        <p:nvGraphicFramePr>
          <p:cNvPr id="22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52383"/>
              </p:ext>
            </p:extLst>
          </p:nvPr>
        </p:nvGraphicFramePr>
        <p:xfrm>
          <a:off x="5617249" y="5586770"/>
          <a:ext cx="1563627" cy="1002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76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DALAN 4X150 GR BEYAZ SABUN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15</a:t>
                      </a:r>
                    </a:p>
                    <a:p>
                      <a:pPr algn="ctr"/>
                      <a:r>
                        <a:rPr lang="tr-TR" sz="1200" b="1" dirty="0" smtClean="0"/>
                        <a:t>75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Resim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20" y="3794775"/>
            <a:ext cx="1206271" cy="1208304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8" y="3766397"/>
            <a:ext cx="1315947" cy="1344326"/>
          </a:xfrm>
          <a:prstGeom prst="rect">
            <a:avLst/>
          </a:prstGeom>
        </p:spPr>
      </p:pic>
      <p:graphicFrame>
        <p:nvGraphicFramePr>
          <p:cNvPr id="25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94745"/>
              </p:ext>
            </p:extLst>
          </p:nvPr>
        </p:nvGraphicFramePr>
        <p:xfrm>
          <a:off x="212177" y="5594775"/>
          <a:ext cx="1563627" cy="948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PRİL 675 ML BULAŞIK DET.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20</a:t>
                      </a:r>
                    </a:p>
                    <a:p>
                      <a:pPr algn="ctr"/>
                      <a:r>
                        <a:rPr lang="tr-TR" sz="1200" b="1" dirty="0" smtClean="0"/>
                        <a:t>48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" name="Resi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07" y="665018"/>
            <a:ext cx="1340578" cy="1360358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53" y="665017"/>
            <a:ext cx="1437591" cy="1337197"/>
          </a:xfrm>
          <a:prstGeom prst="rect">
            <a:avLst/>
          </a:prstGeom>
        </p:spPr>
      </p:pic>
      <p:graphicFrame>
        <p:nvGraphicFramePr>
          <p:cNvPr id="28" name="5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860812"/>
              </p:ext>
            </p:extLst>
          </p:nvPr>
        </p:nvGraphicFramePr>
        <p:xfrm>
          <a:off x="5682484" y="2338468"/>
          <a:ext cx="1563627" cy="96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3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ACE 1 LT   ÇAMAŞIR SUYU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</a:t>
                      </a:r>
                      <a:r>
                        <a:rPr lang="tr-TR" sz="1100" b="1" baseline="0" dirty="0" smtClean="0"/>
                        <a:t>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18</a:t>
                      </a:r>
                    </a:p>
                    <a:p>
                      <a:pPr algn="ctr"/>
                      <a:r>
                        <a:rPr lang="tr-TR" sz="1200" b="1" dirty="0" smtClean="0"/>
                        <a:t>36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5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66993"/>
              </p:ext>
            </p:extLst>
          </p:nvPr>
        </p:nvGraphicFramePr>
        <p:xfrm>
          <a:off x="7413134" y="2333030"/>
          <a:ext cx="1563627" cy="96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9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DOMESTOS 810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ÇAMAŞIR SUYU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</a:rPr>
                        <a:t>KOLİ</a:t>
                      </a:r>
                      <a:r>
                        <a:rPr lang="tr-TR" sz="1100" b="1" baseline="0" dirty="0" smtClean="0">
                          <a:solidFill>
                            <a:schemeClr val="bg1"/>
                          </a:solidFill>
                        </a:rPr>
                        <a:t>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>
                          <a:solidFill>
                            <a:schemeClr val="bg1"/>
                          </a:solidFill>
                        </a:rPr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" name="Resim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70012"/>
            <a:ext cx="1253014" cy="1365472"/>
          </a:xfrm>
          <a:prstGeom prst="rect">
            <a:avLst/>
          </a:prstGeom>
        </p:spPr>
      </p:pic>
      <p:graphicFrame>
        <p:nvGraphicFramePr>
          <p:cNvPr id="31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00539"/>
              </p:ext>
            </p:extLst>
          </p:nvPr>
        </p:nvGraphicFramePr>
        <p:xfrm>
          <a:off x="1951103" y="5594574"/>
          <a:ext cx="1563627" cy="980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3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VANISH KOSLA 900 ML LEKE ÇIK.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32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80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869160"/>
            <a:ext cx="288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Resim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86" y="343209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Resim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9" y="2492896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Resim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08" y="2517814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Resim 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97" y="252712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Resim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86" y="2527120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Resim 14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97" y="343209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Resim 1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86" y="4869160"/>
            <a:ext cx="288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Resim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9" y="332656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62" y="343209"/>
            <a:ext cx="19656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01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8bf9c83-c641-4adc-903b-3089eedb4dfb@eurprd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761348" cy="357673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8" name="Picture 4" descr="e9837ed6-f61f-4cf2-abd1-8ae6d5e0cde2@eurprd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062" y="4419283"/>
            <a:ext cx="4104456" cy="24387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80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8 Yuvarlatılmış Dikdörtgen"/>
          <p:cNvSpPr/>
          <p:nvPr/>
        </p:nvSpPr>
        <p:spPr>
          <a:xfrm>
            <a:off x="196627" y="37721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128 Yuvarlatılmış Dikdörtgen"/>
          <p:cNvSpPr/>
          <p:nvPr/>
        </p:nvSpPr>
        <p:spPr>
          <a:xfrm>
            <a:off x="1983437" y="37721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128 Yuvarlatılmış Dikdörtgen"/>
          <p:cNvSpPr/>
          <p:nvPr/>
        </p:nvSpPr>
        <p:spPr>
          <a:xfrm>
            <a:off x="3800073" y="390500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128 Yuvarlatılmış Dikdörtgen"/>
          <p:cNvSpPr/>
          <p:nvPr/>
        </p:nvSpPr>
        <p:spPr>
          <a:xfrm>
            <a:off x="5616709" y="37721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128 Yuvarlatılmış Dikdörtgen"/>
          <p:cNvSpPr/>
          <p:nvPr/>
        </p:nvSpPr>
        <p:spPr>
          <a:xfrm>
            <a:off x="7369124" y="390500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8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99043"/>
              </p:ext>
            </p:extLst>
          </p:nvPr>
        </p:nvGraphicFramePr>
        <p:xfrm>
          <a:off x="2012240" y="2419848"/>
          <a:ext cx="1563627" cy="98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4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ÜLKER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5’Lİ 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180 GR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ÇİKOLATA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GOFRET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80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128 Yuvarlatılmış Dikdörtgen"/>
          <p:cNvSpPr/>
          <p:nvPr/>
        </p:nvSpPr>
        <p:spPr>
          <a:xfrm>
            <a:off x="196627" y="362079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8 Yuvarlatılmış Dikdörtgen"/>
          <p:cNvSpPr/>
          <p:nvPr/>
        </p:nvSpPr>
        <p:spPr>
          <a:xfrm>
            <a:off x="1990551" y="362079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128 Yuvarlatılmış Dikdörtgen"/>
          <p:cNvSpPr/>
          <p:nvPr/>
        </p:nvSpPr>
        <p:spPr>
          <a:xfrm>
            <a:off x="3842383" y="360725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128 Yuvarlatılmış Dikdörtgen"/>
          <p:cNvSpPr/>
          <p:nvPr/>
        </p:nvSpPr>
        <p:spPr>
          <a:xfrm>
            <a:off x="5616709" y="360725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128 Yuvarlatılmış Dikdörtgen"/>
          <p:cNvSpPr/>
          <p:nvPr/>
        </p:nvSpPr>
        <p:spPr>
          <a:xfrm>
            <a:off x="7388586" y="356957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19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279805"/>
              </p:ext>
            </p:extLst>
          </p:nvPr>
        </p:nvGraphicFramePr>
        <p:xfrm>
          <a:off x="3865270" y="5568505"/>
          <a:ext cx="1563627" cy="1044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12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ETİ 50 GR    BROWNI INTENSE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16</a:t>
                      </a:r>
                    </a:p>
                    <a:p>
                      <a:pPr algn="ctr"/>
                      <a:r>
                        <a:rPr lang="tr-TR" sz="1200" b="1" dirty="0" smtClean="0"/>
                        <a:t>462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13307"/>
              </p:ext>
            </p:extLst>
          </p:nvPr>
        </p:nvGraphicFramePr>
        <p:xfrm>
          <a:off x="5655696" y="5561192"/>
          <a:ext cx="1563627" cy="1051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9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ETİ 32 GR   WANTED BUMBA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24x</a:t>
                      </a:r>
                      <a:r>
                        <a:rPr lang="tr-TR" sz="1200" b="1" baseline="0" dirty="0" smtClean="0"/>
                        <a:t>6</a:t>
                      </a:r>
                    </a:p>
                    <a:p>
                      <a:pPr algn="ctr"/>
                      <a:r>
                        <a:rPr lang="tr-TR" sz="1200" b="1" baseline="0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03722"/>
              </p:ext>
            </p:extLst>
          </p:nvPr>
        </p:nvGraphicFramePr>
        <p:xfrm>
          <a:off x="7388586" y="5561192"/>
          <a:ext cx="1563627" cy="1051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9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ETİ 72 GR ÇİKOLATALI LOK.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18</a:t>
                      </a:r>
                    </a:p>
                    <a:p>
                      <a:pPr algn="ctr"/>
                      <a:r>
                        <a:rPr lang="tr-TR" sz="1200" b="1" dirty="0" smtClean="0"/>
                        <a:t>180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" name="22 Resim" descr="ÜLKER ÇİKOLATALI GOFRET.jpg"/>
          <p:cNvPicPr>
            <a:picLocks noChangeAspect="1"/>
          </p:cNvPicPr>
          <p:nvPr/>
        </p:nvPicPr>
        <p:blipFill>
          <a:blip r:embed="rId2"/>
          <a:srcRect l="7896" t="34211" r="10525" b="34210"/>
          <a:stretch>
            <a:fillRect/>
          </a:stretch>
        </p:blipFill>
        <p:spPr>
          <a:xfrm>
            <a:off x="278858" y="865236"/>
            <a:ext cx="1477138" cy="823953"/>
          </a:xfrm>
          <a:prstGeom prst="rect">
            <a:avLst/>
          </a:prstGeom>
        </p:spPr>
      </p:pic>
      <p:graphicFrame>
        <p:nvGraphicFramePr>
          <p:cNvPr id="24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674256"/>
              </p:ext>
            </p:extLst>
          </p:nvPr>
        </p:nvGraphicFramePr>
        <p:xfrm>
          <a:off x="134048" y="2419848"/>
          <a:ext cx="1643042" cy="986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46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ÜLKER  36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ÇİKOLATALI GOFRET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36x6</a:t>
                      </a:r>
                    </a:p>
                    <a:p>
                      <a:pPr algn="ctr"/>
                      <a:r>
                        <a:rPr lang="tr-TR" sz="1200" b="1" dirty="0" smtClean="0"/>
                        <a:t>36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" name="21 Resim" descr="ÜLKER ÇİKOLATALI GOFRET 5 Lİ.jpg"/>
          <p:cNvPicPr>
            <a:picLocks noChangeAspect="1"/>
          </p:cNvPicPr>
          <p:nvPr/>
        </p:nvPicPr>
        <p:blipFill>
          <a:blip r:embed="rId3"/>
          <a:srcRect l="16668" r="16665" b="6249"/>
          <a:stretch>
            <a:fillRect/>
          </a:stretch>
        </p:blipFill>
        <p:spPr>
          <a:xfrm>
            <a:off x="2257551" y="526110"/>
            <a:ext cx="1073003" cy="1502204"/>
          </a:xfrm>
          <a:prstGeom prst="rect">
            <a:avLst/>
          </a:prstGeom>
        </p:spPr>
      </p:pic>
      <p:graphicFrame>
        <p:nvGraphicFramePr>
          <p:cNvPr id="27" name="5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298000"/>
              </p:ext>
            </p:extLst>
          </p:nvPr>
        </p:nvGraphicFramePr>
        <p:xfrm>
          <a:off x="3757939" y="2402718"/>
          <a:ext cx="1643042" cy="100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32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ÜLKER </a:t>
                      </a: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’Lİ </a:t>
                      </a:r>
                      <a:endParaRPr lang="tr-TR" sz="12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240 GR </a:t>
                      </a: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HALLEY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" name="24 Resim" descr="ÜLKER KREMALI 4 LÜ PAKET.jpg"/>
          <p:cNvPicPr>
            <a:picLocks noChangeAspect="1"/>
          </p:cNvPicPr>
          <p:nvPr/>
        </p:nvPicPr>
        <p:blipFill>
          <a:blip r:embed="rId4"/>
          <a:srcRect l="3348" t="13393" r="12946" b="16294"/>
          <a:stretch>
            <a:fillRect/>
          </a:stretch>
        </p:blipFill>
        <p:spPr>
          <a:xfrm>
            <a:off x="5727524" y="626939"/>
            <a:ext cx="1426017" cy="1271064"/>
          </a:xfrm>
          <a:prstGeom prst="rect">
            <a:avLst/>
          </a:prstGeom>
        </p:spPr>
      </p:pic>
      <p:graphicFrame>
        <p:nvGraphicFramePr>
          <p:cNvPr id="29" name="5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77103"/>
              </p:ext>
            </p:extLst>
          </p:nvPr>
        </p:nvGraphicFramePr>
        <p:xfrm>
          <a:off x="5624044" y="2398192"/>
          <a:ext cx="1643042" cy="100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6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ÜLKER </a:t>
                      </a: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’LÜ 276 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GR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KREMALI BİSKÜVİ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14</a:t>
                      </a:r>
                    </a:p>
                    <a:p>
                      <a:pPr algn="ctr"/>
                      <a:r>
                        <a:rPr lang="tr-TR" sz="1200" b="1" dirty="0" smtClean="0"/>
                        <a:t>72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" name="25 Resim" descr="ÜLKER PETİBÖR 800 G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863" y="626939"/>
            <a:ext cx="1343072" cy="1271064"/>
          </a:xfrm>
          <a:prstGeom prst="rect">
            <a:avLst/>
          </a:prstGeom>
        </p:spPr>
      </p:pic>
      <p:graphicFrame>
        <p:nvGraphicFramePr>
          <p:cNvPr id="31" name="5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45523"/>
              </p:ext>
            </p:extLst>
          </p:nvPr>
        </p:nvGraphicFramePr>
        <p:xfrm>
          <a:off x="7435295" y="2398193"/>
          <a:ext cx="1643042" cy="100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6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ÜLKER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 800 GR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PETİBÖR 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6</a:t>
                      </a:r>
                    </a:p>
                    <a:p>
                      <a:pPr algn="ctr"/>
                      <a:r>
                        <a:rPr lang="tr-TR" sz="1200" b="1" dirty="0" smtClean="0"/>
                        <a:t>64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6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0904"/>
              </p:ext>
            </p:extLst>
          </p:nvPr>
        </p:nvGraphicFramePr>
        <p:xfrm>
          <a:off x="171187" y="5589040"/>
          <a:ext cx="1643042" cy="102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5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ÜLKER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35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LAVİVA ÇİKOLATA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24x</a:t>
                      </a:r>
                      <a:r>
                        <a:rPr lang="tr-TR" sz="1200" b="1" baseline="0" dirty="0" smtClean="0"/>
                        <a:t>6</a:t>
                      </a:r>
                    </a:p>
                    <a:p>
                      <a:pPr algn="ctr"/>
                      <a:r>
                        <a:rPr lang="tr-TR" sz="1200" b="1" baseline="0" dirty="0" smtClean="0"/>
                        <a:t>55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" name="26 Resim" descr="ÜLKER HALLEY 8 Lİ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149" y="938386"/>
            <a:ext cx="1433173" cy="648169"/>
          </a:xfrm>
          <a:prstGeom prst="rect">
            <a:avLst/>
          </a:prstGeom>
        </p:spPr>
      </p:pic>
      <p:graphicFrame>
        <p:nvGraphicFramePr>
          <p:cNvPr id="35" name="6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765674"/>
              </p:ext>
            </p:extLst>
          </p:nvPr>
        </p:nvGraphicFramePr>
        <p:xfrm>
          <a:off x="1990594" y="5589038"/>
          <a:ext cx="1643042" cy="1023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50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ETİ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100 GR       TUTKU BİSKÜVİ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140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7" y="3927808"/>
            <a:ext cx="1449590" cy="115889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68" y="3927807"/>
            <a:ext cx="1350972" cy="1158897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98" y="3908933"/>
            <a:ext cx="1331852" cy="1223729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22" y="3912886"/>
            <a:ext cx="1378974" cy="12197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93" y="3908933"/>
            <a:ext cx="1412250" cy="12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8 Yuvarlatılmış Dikdörtgen"/>
          <p:cNvSpPr/>
          <p:nvPr/>
        </p:nvSpPr>
        <p:spPr>
          <a:xfrm>
            <a:off x="151449" y="35103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128 Yuvarlatılmış Dikdörtgen"/>
          <p:cNvSpPr/>
          <p:nvPr/>
        </p:nvSpPr>
        <p:spPr>
          <a:xfrm>
            <a:off x="1975115" y="35103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128 Yuvarlatılmış Dikdörtgen"/>
          <p:cNvSpPr/>
          <p:nvPr/>
        </p:nvSpPr>
        <p:spPr>
          <a:xfrm>
            <a:off x="3798781" y="31394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128 Yuvarlatılmış Dikdörtgen"/>
          <p:cNvSpPr/>
          <p:nvPr/>
        </p:nvSpPr>
        <p:spPr>
          <a:xfrm>
            <a:off x="5598614" y="32962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128 Yuvarlatılmış Dikdörtgen"/>
          <p:cNvSpPr/>
          <p:nvPr/>
        </p:nvSpPr>
        <p:spPr>
          <a:xfrm>
            <a:off x="7371960" y="35103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7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337016"/>
              </p:ext>
            </p:extLst>
          </p:nvPr>
        </p:nvGraphicFramePr>
        <p:xfrm>
          <a:off x="114016" y="2328636"/>
          <a:ext cx="1643042" cy="953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3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ŞÖLEN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8’Lİ 184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LUPPO SAND.KEK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83813"/>
              </p:ext>
            </p:extLst>
          </p:nvPr>
        </p:nvGraphicFramePr>
        <p:xfrm>
          <a:off x="2006940" y="2339583"/>
          <a:ext cx="1643042" cy="94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ŞÖLEN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125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BISCOLATA MOOD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36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26563"/>
              </p:ext>
            </p:extLst>
          </p:nvPr>
        </p:nvGraphicFramePr>
        <p:xfrm>
          <a:off x="3834552" y="2339583"/>
          <a:ext cx="1643042" cy="94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ŞÖLEN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44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NUTYMAX</a:t>
                      </a:r>
                      <a:endParaRPr lang="tr-T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16x4</a:t>
                      </a:r>
                    </a:p>
                    <a:p>
                      <a:pPr algn="ctr"/>
                      <a:r>
                        <a:rPr lang="tr-TR" sz="1200" b="1" dirty="0" smtClean="0"/>
                        <a:t>72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34164"/>
              </p:ext>
            </p:extLst>
          </p:nvPr>
        </p:nvGraphicFramePr>
        <p:xfrm>
          <a:off x="5622543" y="2315711"/>
          <a:ext cx="1643042" cy="966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99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TORKU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35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NO:1 ÇİK.GOFRET</a:t>
                      </a:r>
                      <a:endParaRPr lang="tr-TR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24x6</a:t>
                      </a:r>
                    </a:p>
                    <a:p>
                      <a:pPr algn="ctr"/>
                      <a:r>
                        <a:rPr lang="tr-TR" sz="1200" b="1" dirty="0" smtClean="0"/>
                        <a:t>50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292779"/>
              </p:ext>
            </p:extLst>
          </p:nvPr>
        </p:nvGraphicFramePr>
        <p:xfrm>
          <a:off x="7370518" y="2315712"/>
          <a:ext cx="1643042" cy="96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99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TORKU 4 x 76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FAVORIMO BİSKÜVİ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8</a:t>
                      </a:r>
                    </a:p>
                    <a:p>
                      <a:pPr algn="ctr"/>
                      <a:r>
                        <a:rPr lang="tr-TR" sz="1200" b="1" dirty="0" smtClean="0"/>
                        <a:t>96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5" y="589526"/>
            <a:ext cx="1343714" cy="134371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42" y="589526"/>
            <a:ext cx="998967" cy="1325276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19" y="608094"/>
            <a:ext cx="1298677" cy="1280204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59" y="589526"/>
            <a:ext cx="1337410" cy="1280204"/>
          </a:xfrm>
          <a:prstGeom prst="rect">
            <a:avLst/>
          </a:prstGeom>
        </p:spPr>
      </p:pic>
      <p:sp>
        <p:nvSpPr>
          <p:cNvPr id="23" name="128 Yuvarlatılmış Dikdörtgen"/>
          <p:cNvSpPr/>
          <p:nvPr/>
        </p:nvSpPr>
        <p:spPr>
          <a:xfrm>
            <a:off x="179129" y="354107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128 Yuvarlatılmış Dikdörtgen"/>
          <p:cNvSpPr/>
          <p:nvPr/>
        </p:nvSpPr>
        <p:spPr>
          <a:xfrm>
            <a:off x="2022817" y="354107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5" name="128 Yuvarlatılmış Dikdörtgen"/>
          <p:cNvSpPr/>
          <p:nvPr/>
        </p:nvSpPr>
        <p:spPr>
          <a:xfrm>
            <a:off x="3883520" y="354107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6" name="128 Yuvarlatılmış Dikdörtgen"/>
          <p:cNvSpPr/>
          <p:nvPr/>
        </p:nvSpPr>
        <p:spPr>
          <a:xfrm>
            <a:off x="5674280" y="3537150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7" name="128 Yuvarlatılmış Dikdörtgen"/>
          <p:cNvSpPr/>
          <p:nvPr/>
        </p:nvSpPr>
        <p:spPr>
          <a:xfrm>
            <a:off x="7415666" y="3537150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28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218071"/>
              </p:ext>
            </p:extLst>
          </p:nvPr>
        </p:nvGraphicFramePr>
        <p:xfrm>
          <a:off x="222967" y="5551444"/>
          <a:ext cx="1643042" cy="97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7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TORKU 86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PREMIO BİSKÜVİ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180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96340"/>
              </p:ext>
            </p:extLst>
          </p:nvPr>
        </p:nvGraphicFramePr>
        <p:xfrm>
          <a:off x="2035541" y="5551444"/>
          <a:ext cx="1643042" cy="97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7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TADELLE 30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ÇİKOLATA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20</a:t>
                      </a:r>
                      <a:r>
                        <a:rPr lang="tr-TR" sz="1200" b="1" baseline="0" dirty="0" smtClean="0"/>
                        <a:t>x6</a:t>
                      </a:r>
                    </a:p>
                    <a:p>
                      <a:pPr algn="ctr"/>
                      <a:r>
                        <a:rPr lang="tr-TR" sz="1200" b="1" baseline="0" dirty="0" smtClean="0"/>
                        <a:t>30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396708"/>
              </p:ext>
            </p:extLst>
          </p:nvPr>
        </p:nvGraphicFramePr>
        <p:xfrm>
          <a:off x="3868114" y="5551444"/>
          <a:ext cx="1643042" cy="97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7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TADELLE 35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GOFRET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24x8</a:t>
                      </a:r>
                    </a:p>
                    <a:p>
                      <a:pPr algn="ctr"/>
                      <a:r>
                        <a:rPr lang="tr-TR" sz="1200" b="1" dirty="0" smtClean="0"/>
                        <a:t>35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42269"/>
              </p:ext>
            </p:extLst>
          </p:nvPr>
        </p:nvGraphicFramePr>
        <p:xfrm>
          <a:off x="5628543" y="5545628"/>
          <a:ext cx="1643042" cy="97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7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NESTLE 1927 33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GOFRET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</a:t>
                      </a:r>
                      <a:r>
                        <a:rPr lang="tr-TR" sz="1100" b="1" baseline="0" dirty="0" smtClean="0"/>
                        <a:t>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/>
                        <a:t>PALET</a:t>
                      </a:r>
                      <a:endParaRPr lang="tr-TR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20x12</a:t>
                      </a:r>
                    </a:p>
                    <a:p>
                      <a:pPr algn="ctr"/>
                      <a:r>
                        <a:rPr lang="tr-TR" sz="1200" b="1" dirty="0" smtClean="0"/>
                        <a:t>35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792659"/>
              </p:ext>
            </p:extLst>
          </p:nvPr>
        </p:nvGraphicFramePr>
        <p:xfrm>
          <a:off x="7414224" y="5545628"/>
          <a:ext cx="1643042" cy="97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7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NESTLE 38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KİTKAT GOFRET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12x18</a:t>
                      </a:r>
                    </a:p>
                    <a:p>
                      <a:pPr algn="ctr"/>
                      <a:r>
                        <a:rPr lang="tr-TR" sz="1200" b="1" dirty="0" smtClean="0"/>
                        <a:t>54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7" name="Resim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96" y="3752777"/>
            <a:ext cx="1335689" cy="1335689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54" y="3752777"/>
            <a:ext cx="1286690" cy="132244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2" y="3767962"/>
            <a:ext cx="1368153" cy="131441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65" y="609600"/>
            <a:ext cx="1392892" cy="1260130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873" y="3767962"/>
            <a:ext cx="1357765" cy="1338376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19" y="3849438"/>
            <a:ext cx="1411401" cy="10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0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8 Yuvarlatılmış Dikdörtgen"/>
          <p:cNvSpPr/>
          <p:nvPr/>
        </p:nvSpPr>
        <p:spPr>
          <a:xfrm>
            <a:off x="183011" y="394204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128 Yuvarlatılmış Dikdörtgen"/>
          <p:cNvSpPr/>
          <p:nvPr/>
        </p:nvSpPr>
        <p:spPr>
          <a:xfrm>
            <a:off x="1982268" y="414213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128 Yuvarlatılmış Dikdörtgen"/>
          <p:cNvSpPr/>
          <p:nvPr/>
        </p:nvSpPr>
        <p:spPr>
          <a:xfrm>
            <a:off x="3760909" y="44189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128 Yuvarlatılmış Dikdörtgen"/>
          <p:cNvSpPr/>
          <p:nvPr/>
        </p:nvSpPr>
        <p:spPr>
          <a:xfrm>
            <a:off x="5589569" y="44189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128 Yuvarlatılmış Dikdörtgen"/>
          <p:cNvSpPr/>
          <p:nvPr/>
        </p:nvSpPr>
        <p:spPr>
          <a:xfrm>
            <a:off x="7418229" y="44189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128 Yuvarlatılmış Dikdörtgen"/>
          <p:cNvSpPr/>
          <p:nvPr/>
        </p:nvSpPr>
        <p:spPr>
          <a:xfrm>
            <a:off x="122421" y="3704965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128 Yuvarlatılmış Dikdörtgen"/>
          <p:cNvSpPr/>
          <p:nvPr/>
        </p:nvSpPr>
        <p:spPr>
          <a:xfrm>
            <a:off x="1919889" y="3704965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128 Yuvarlatılmış Dikdörtgen"/>
          <p:cNvSpPr/>
          <p:nvPr/>
        </p:nvSpPr>
        <p:spPr>
          <a:xfrm>
            <a:off x="3717357" y="368114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128 Yuvarlatılmış Dikdörtgen"/>
          <p:cNvSpPr/>
          <p:nvPr/>
        </p:nvSpPr>
        <p:spPr>
          <a:xfrm>
            <a:off x="5557915" y="366462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28 Yuvarlatılmış Dikdörtgen"/>
          <p:cNvSpPr/>
          <p:nvPr/>
        </p:nvSpPr>
        <p:spPr>
          <a:xfrm>
            <a:off x="7356003" y="368109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17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86812"/>
              </p:ext>
            </p:extLst>
          </p:nvPr>
        </p:nvGraphicFramePr>
        <p:xfrm>
          <a:off x="178618" y="2458489"/>
          <a:ext cx="164304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SARAY 216 GR 12’Lİ ÇİKİLOP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25</a:t>
                      </a:r>
                    </a:p>
                    <a:p>
                      <a:pPr algn="ctr"/>
                      <a:r>
                        <a:rPr lang="tr-TR" sz="1200" b="1" dirty="0" smtClean="0"/>
                        <a:t>48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51411"/>
              </p:ext>
            </p:extLst>
          </p:nvPr>
        </p:nvGraphicFramePr>
        <p:xfrm>
          <a:off x="1982268" y="2459254"/>
          <a:ext cx="164304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SARAY 40 GR CHOCO CAKE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144</a:t>
                      </a:r>
                    </a:p>
                    <a:p>
                      <a:pPr algn="ctr"/>
                      <a:r>
                        <a:rPr lang="tr-TR" sz="1200" b="1" dirty="0" smtClean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39673"/>
              </p:ext>
            </p:extLst>
          </p:nvPr>
        </p:nvGraphicFramePr>
        <p:xfrm>
          <a:off x="3760909" y="5693070"/>
          <a:ext cx="1643042" cy="98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1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PATTES CİPS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ÇEŞİTLERİ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42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94234"/>
              </p:ext>
            </p:extLst>
          </p:nvPr>
        </p:nvGraphicFramePr>
        <p:xfrm>
          <a:off x="3782245" y="2456465"/>
          <a:ext cx="164304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ANI 30 GR     BRAWO KEK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40</a:t>
                      </a:r>
                    </a:p>
                    <a:p>
                      <a:pPr algn="ctr"/>
                      <a:r>
                        <a:rPr lang="tr-TR" sz="1200" b="1" dirty="0" smtClean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094368"/>
              </p:ext>
            </p:extLst>
          </p:nvPr>
        </p:nvGraphicFramePr>
        <p:xfrm>
          <a:off x="5589569" y="2449204"/>
          <a:ext cx="164304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ELVAN 50 GR TODAY DONUT KEK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Resi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7" y="711320"/>
            <a:ext cx="1483808" cy="1165767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36" y="731329"/>
            <a:ext cx="1498774" cy="1165767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62" y="731328"/>
            <a:ext cx="1387122" cy="1165767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75" y="711320"/>
            <a:ext cx="1371987" cy="1185775"/>
          </a:xfrm>
          <a:prstGeom prst="rect">
            <a:avLst/>
          </a:prstGeom>
        </p:spPr>
      </p:pic>
      <p:graphicFrame>
        <p:nvGraphicFramePr>
          <p:cNvPr id="36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262761"/>
              </p:ext>
            </p:extLst>
          </p:nvPr>
        </p:nvGraphicFramePr>
        <p:xfrm>
          <a:off x="122421" y="5690592"/>
          <a:ext cx="1643042" cy="991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9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DOĞUŞ CİPS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SÜPER BOY ÇEŞİT.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</a:t>
                      </a:r>
                      <a:r>
                        <a:rPr lang="tr-TR" sz="1100" b="1" baseline="0" dirty="0" smtClean="0"/>
                        <a:t>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25</a:t>
                      </a:r>
                    </a:p>
                    <a:p>
                      <a:pPr algn="ctr"/>
                      <a:r>
                        <a:rPr lang="tr-TR" sz="1200" b="1" dirty="0" smtClean="0"/>
                        <a:t>45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936"/>
              </p:ext>
            </p:extLst>
          </p:nvPr>
        </p:nvGraphicFramePr>
        <p:xfrm>
          <a:off x="1919889" y="5690592"/>
          <a:ext cx="1643042" cy="991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6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FRITOLAY CİPS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SÜPER BOY ÇEŞİT.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25</a:t>
                      </a:r>
                    </a:p>
                    <a:p>
                      <a:pPr algn="ctr"/>
                      <a:r>
                        <a:rPr lang="tr-TR" sz="1200" b="1" dirty="0" smtClean="0"/>
                        <a:t>45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2" name="Resim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91" y="711320"/>
            <a:ext cx="1473276" cy="1185775"/>
          </a:xfrm>
          <a:prstGeom prst="rect">
            <a:avLst/>
          </a:prstGeom>
        </p:spPr>
      </p:pic>
      <p:graphicFrame>
        <p:nvGraphicFramePr>
          <p:cNvPr id="45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43342"/>
              </p:ext>
            </p:extLst>
          </p:nvPr>
        </p:nvGraphicFramePr>
        <p:xfrm>
          <a:off x="7421647" y="2456464"/>
          <a:ext cx="1643042" cy="1000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6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ŞİMŞEK 45 GR INVITE DONUT KEK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144</a:t>
                      </a:r>
                    </a:p>
                    <a:p>
                      <a:pPr algn="ctr"/>
                      <a:r>
                        <a:rPr lang="tr-TR" sz="1200" b="1" dirty="0" smtClean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6" name="Resim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8" y="4087967"/>
            <a:ext cx="1518855" cy="993242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38" y="3906439"/>
            <a:ext cx="1399925" cy="1399925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99" y="4008274"/>
            <a:ext cx="1527515" cy="1145636"/>
          </a:xfrm>
          <a:prstGeom prst="rect">
            <a:avLst/>
          </a:prstGeom>
        </p:spPr>
      </p:pic>
      <p:graphicFrame>
        <p:nvGraphicFramePr>
          <p:cNvPr id="32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7890"/>
              </p:ext>
            </p:extLst>
          </p:nvPr>
        </p:nvGraphicFramePr>
        <p:xfrm>
          <a:off x="5548863" y="5678007"/>
          <a:ext cx="1643042" cy="1004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4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TADIM 285 GR      AY ÇEKİRDEĞİ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45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184642"/>
              </p:ext>
            </p:extLst>
          </p:nvPr>
        </p:nvGraphicFramePr>
        <p:xfrm>
          <a:off x="7304680" y="5678008"/>
          <a:ext cx="1756777" cy="100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4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TADIM 285 GR BOL TUZLU AY ÇEKİRDEĞİ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45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" name="Resim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80" y="3887557"/>
            <a:ext cx="1360209" cy="1360209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96" y="3887556"/>
            <a:ext cx="1330254" cy="136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5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8 Yuvarlatılmış Dikdörtgen"/>
          <p:cNvSpPr/>
          <p:nvPr/>
        </p:nvSpPr>
        <p:spPr>
          <a:xfrm>
            <a:off x="106353" y="408622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128 Yuvarlatılmış Dikdörtgen"/>
          <p:cNvSpPr/>
          <p:nvPr/>
        </p:nvSpPr>
        <p:spPr>
          <a:xfrm>
            <a:off x="1970640" y="415830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128 Yuvarlatılmış Dikdörtgen"/>
          <p:cNvSpPr/>
          <p:nvPr/>
        </p:nvSpPr>
        <p:spPr>
          <a:xfrm>
            <a:off x="3773390" y="418335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128 Yuvarlatılmış Dikdörtgen"/>
          <p:cNvSpPr/>
          <p:nvPr/>
        </p:nvSpPr>
        <p:spPr>
          <a:xfrm>
            <a:off x="5634985" y="432431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128 Yuvarlatılmış Dikdörtgen"/>
          <p:cNvSpPr/>
          <p:nvPr/>
        </p:nvSpPr>
        <p:spPr>
          <a:xfrm>
            <a:off x="7407556" y="393807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9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51370"/>
              </p:ext>
            </p:extLst>
          </p:nvPr>
        </p:nvGraphicFramePr>
        <p:xfrm>
          <a:off x="3781783" y="2423996"/>
          <a:ext cx="1643042" cy="98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51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JELİBON 80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ÇEŞİTLERİ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</a:t>
                      </a:r>
                      <a:r>
                        <a:rPr lang="tr-TR" sz="1100" b="1" baseline="0" dirty="0" smtClean="0"/>
                        <a:t>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160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128 Yuvarlatılmış Dikdörtgen"/>
          <p:cNvSpPr/>
          <p:nvPr/>
        </p:nvSpPr>
        <p:spPr>
          <a:xfrm>
            <a:off x="3755854" y="3583629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25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93749"/>
              </p:ext>
            </p:extLst>
          </p:nvPr>
        </p:nvGraphicFramePr>
        <p:xfrm>
          <a:off x="3724183" y="5506229"/>
          <a:ext cx="1643042" cy="947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88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SARELLE 350 GR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</a:t>
                      </a:r>
                      <a:r>
                        <a:rPr lang="tr-TR" sz="1100" b="1" baseline="0" dirty="0" smtClean="0"/>
                        <a:t>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/>
                        <a:t>PALET</a:t>
                      </a:r>
                      <a:endParaRPr lang="tr-TR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90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128 Yuvarlatılmış Dikdörtgen"/>
          <p:cNvSpPr/>
          <p:nvPr/>
        </p:nvSpPr>
        <p:spPr>
          <a:xfrm>
            <a:off x="5619803" y="3569374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28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12539"/>
              </p:ext>
            </p:extLst>
          </p:nvPr>
        </p:nvGraphicFramePr>
        <p:xfrm>
          <a:off x="5567070" y="5506230"/>
          <a:ext cx="1643042" cy="94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8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TORKU 400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BANADA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64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877665"/>
              </p:ext>
            </p:extLst>
          </p:nvPr>
        </p:nvGraphicFramePr>
        <p:xfrm>
          <a:off x="7409957" y="5506230"/>
          <a:ext cx="1643042" cy="94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8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TOYBOX OYUNCAKLI SAKIZ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8</a:t>
                      </a:r>
                    </a:p>
                    <a:p>
                      <a:pPr algn="ctr"/>
                      <a:r>
                        <a:rPr lang="tr-TR" sz="1200" b="1" dirty="0" smtClean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128 Yuvarlatılmış Dikdörtgen"/>
          <p:cNvSpPr/>
          <p:nvPr/>
        </p:nvSpPr>
        <p:spPr>
          <a:xfrm>
            <a:off x="7388828" y="3569374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2" y="604903"/>
            <a:ext cx="1343042" cy="1374848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96" y="628506"/>
            <a:ext cx="1375769" cy="1394691"/>
          </a:xfrm>
          <a:prstGeom prst="rect">
            <a:avLst/>
          </a:prstGeom>
        </p:spPr>
      </p:pic>
      <p:graphicFrame>
        <p:nvGraphicFramePr>
          <p:cNvPr id="38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85696"/>
              </p:ext>
            </p:extLst>
          </p:nvPr>
        </p:nvGraphicFramePr>
        <p:xfrm>
          <a:off x="123891" y="2430199"/>
          <a:ext cx="1643042" cy="97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HARIBO 80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ÇEŞİTLERİ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36</a:t>
                      </a:r>
                    </a:p>
                    <a:p>
                      <a:pPr algn="ctr"/>
                      <a:r>
                        <a:rPr lang="tr-TR" sz="1200" b="1" dirty="0" smtClean="0"/>
                        <a:t>100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88089"/>
              </p:ext>
            </p:extLst>
          </p:nvPr>
        </p:nvGraphicFramePr>
        <p:xfrm>
          <a:off x="1980589" y="2428505"/>
          <a:ext cx="1643042" cy="976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1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HARIBO 150 GR MARSMALLOWS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24</a:t>
                      </a:r>
                    </a:p>
                    <a:p>
                      <a:pPr algn="ctr"/>
                      <a:r>
                        <a:rPr lang="tr-TR" sz="1200" b="1" dirty="0" smtClean="0"/>
                        <a:t>86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128 Yuvarlatılmış Dikdörtgen"/>
          <p:cNvSpPr/>
          <p:nvPr/>
        </p:nvSpPr>
        <p:spPr>
          <a:xfrm>
            <a:off x="142390" y="3634056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128 Yuvarlatılmış Dikdörtgen"/>
          <p:cNvSpPr/>
          <p:nvPr/>
        </p:nvSpPr>
        <p:spPr>
          <a:xfrm>
            <a:off x="1930948" y="3609038"/>
            <a:ext cx="1641600" cy="18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43" name="21 Resim" descr="NUTELLA 400 ML.jpg"/>
          <p:cNvPicPr>
            <a:picLocks noChangeAspect="1"/>
          </p:cNvPicPr>
          <p:nvPr/>
        </p:nvPicPr>
        <p:blipFill>
          <a:blip r:embed="rId4"/>
          <a:srcRect l="10000" r="9999"/>
          <a:stretch>
            <a:fillRect/>
          </a:stretch>
        </p:blipFill>
        <p:spPr>
          <a:xfrm>
            <a:off x="371604" y="3775361"/>
            <a:ext cx="1130560" cy="1413190"/>
          </a:xfrm>
          <a:prstGeom prst="rect">
            <a:avLst/>
          </a:prstGeom>
        </p:spPr>
      </p:pic>
      <p:pic>
        <p:nvPicPr>
          <p:cNvPr id="44" name="22 Resim" descr="NUTELLA 750 ML.jpg"/>
          <p:cNvPicPr>
            <a:picLocks noChangeAspect="1"/>
          </p:cNvPicPr>
          <p:nvPr/>
        </p:nvPicPr>
        <p:blipFill>
          <a:blip r:embed="rId5"/>
          <a:srcRect l="13391" t="6696" r="16294" b="9598"/>
          <a:stretch>
            <a:fillRect/>
          </a:stretch>
        </p:blipFill>
        <p:spPr>
          <a:xfrm>
            <a:off x="2129041" y="3775362"/>
            <a:ext cx="1187105" cy="1413190"/>
          </a:xfrm>
          <a:prstGeom prst="rect">
            <a:avLst/>
          </a:prstGeom>
        </p:spPr>
      </p:pic>
      <p:graphicFrame>
        <p:nvGraphicFramePr>
          <p:cNvPr id="45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96582"/>
              </p:ext>
            </p:extLst>
          </p:nvPr>
        </p:nvGraphicFramePr>
        <p:xfrm>
          <a:off x="123891" y="5517232"/>
          <a:ext cx="1643042" cy="94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1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NUTELLA</a:t>
                      </a: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 400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15</a:t>
                      </a:r>
                    </a:p>
                    <a:p>
                      <a:pPr algn="ctr"/>
                      <a:r>
                        <a:rPr lang="tr-TR" sz="1200" b="1" dirty="0" smtClean="0"/>
                        <a:t>90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79234"/>
              </p:ext>
            </p:extLst>
          </p:nvPr>
        </p:nvGraphicFramePr>
        <p:xfrm>
          <a:off x="1905828" y="5507112"/>
          <a:ext cx="1643042" cy="946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42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NUTELLA 750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72</a:t>
                      </a:r>
                      <a:endParaRPr lang="tr-T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" name="Resim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88" y="633155"/>
            <a:ext cx="1381193" cy="138119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41" y="3775361"/>
            <a:ext cx="1341968" cy="1413189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36" y="3788522"/>
            <a:ext cx="1335378" cy="1386865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36" y="660216"/>
            <a:ext cx="1362981" cy="1362981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88" y="659097"/>
            <a:ext cx="1345193" cy="1345193"/>
          </a:xfrm>
          <a:prstGeom prst="rect">
            <a:avLst/>
          </a:prstGeom>
        </p:spPr>
      </p:pic>
      <p:graphicFrame>
        <p:nvGraphicFramePr>
          <p:cNvPr id="35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66009"/>
              </p:ext>
            </p:extLst>
          </p:nvPr>
        </p:nvGraphicFramePr>
        <p:xfrm>
          <a:off x="5550858" y="2423996"/>
          <a:ext cx="1690876" cy="98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51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HÜNNAP 640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K.BOYNUZU PEKMEZİ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12</a:t>
                      </a:r>
                    </a:p>
                    <a:p>
                      <a:pPr algn="ctr"/>
                      <a:r>
                        <a:rPr lang="tr-TR" sz="1200" b="1" dirty="0" smtClean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" name="3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274409"/>
              </p:ext>
            </p:extLst>
          </p:nvPr>
        </p:nvGraphicFramePr>
        <p:xfrm>
          <a:off x="7407556" y="2403999"/>
          <a:ext cx="1643042" cy="1001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8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HÜNNAP 400 GR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</a:rPr>
                        <a:t>BEBE BİSKÜVİSİ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KOLİ İÇİ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/>
                        <a:t>PALET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6</a:t>
                      </a:r>
                    </a:p>
                    <a:p>
                      <a:pPr algn="ctr"/>
                      <a:r>
                        <a:rPr lang="tr-TR" sz="1200" b="1" dirty="0" smtClean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0" name="Resim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89" y="3806295"/>
            <a:ext cx="1315625" cy="13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1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0925" y="131984"/>
            <a:ext cx="3420000" cy="190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Resim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56483" y="107154"/>
            <a:ext cx="3420000" cy="190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Resim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56483" y="2337321"/>
            <a:ext cx="3420000" cy="19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5" y="2306280"/>
            <a:ext cx="3420000" cy="19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Metin kutusu 7"/>
          <p:cNvSpPr txBox="1"/>
          <p:nvPr/>
        </p:nvSpPr>
        <p:spPr>
          <a:xfrm>
            <a:off x="1574567" y="1991157"/>
            <a:ext cx="153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LOKUM SERİSİ</a:t>
            </a:r>
            <a:endParaRPr lang="tr-TR"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601787" y="2000588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PİŞMANİYE SERİSİ</a:t>
            </a:r>
            <a:endParaRPr lang="tr-TR"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722043" y="4230973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HELVALAR</a:t>
            </a:r>
            <a:endParaRPr lang="tr-TR"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625018" y="4242052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ŞEKERLEME SERİSİ</a:t>
            </a:r>
            <a:endParaRPr lang="tr-TR"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397435" y="6543726"/>
            <a:ext cx="1846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BİSKÜVİLİ LOKUM</a:t>
            </a:r>
            <a:endParaRPr lang="tr-TR"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714327" y="6519446"/>
            <a:ext cx="1797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HELVALI LOKUM </a:t>
            </a:r>
            <a:endParaRPr lang="tr-TR"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14" name="Resim 1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" y="4606042"/>
            <a:ext cx="3420000" cy="1908000"/>
          </a:xfrm>
          <a:prstGeom prst="rect">
            <a:avLst/>
          </a:prstGeom>
        </p:spPr>
      </p:pic>
      <p:pic>
        <p:nvPicPr>
          <p:cNvPr id="15" name="Resim 14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21" y="4606042"/>
            <a:ext cx="3420000" cy="1908000"/>
          </a:xfrm>
          <a:prstGeom prst="rect">
            <a:avLst/>
          </a:prstGeom>
        </p:spPr>
      </p:pic>
      <p:pic>
        <p:nvPicPr>
          <p:cNvPr id="16" name="Resim 1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1" y="289014"/>
            <a:ext cx="605700" cy="277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Resim 1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18" y="289014"/>
            <a:ext cx="605700" cy="277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Resim 1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5" y="2415856"/>
            <a:ext cx="605700" cy="277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Resim 18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87" y="2454811"/>
            <a:ext cx="605700" cy="277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Resim 19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20" y="4725144"/>
            <a:ext cx="639951" cy="348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Resim 20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75" y="4725144"/>
            <a:ext cx="639951" cy="348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594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5791</TotalTime>
  <Words>1401</Words>
  <Application>Microsoft Office PowerPoint</Application>
  <PresentationFormat>Ekran Gösterisi (4:3)</PresentationFormat>
  <Paragraphs>779</Paragraphs>
  <Slides>24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3" baseType="lpstr">
      <vt:lpstr>Arial</vt:lpstr>
      <vt:lpstr>Bahnschrift</vt:lpstr>
      <vt:lpstr>Bookman Old Style</vt:lpstr>
      <vt:lpstr>Calibri</vt:lpstr>
      <vt:lpstr>Century Gothic</vt:lpstr>
      <vt:lpstr>Times New Roman</vt:lpstr>
      <vt:lpstr>Trebuchet MS</vt:lpstr>
      <vt:lpstr>Wingdings 3</vt:lpstr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ASUS</cp:lastModifiedBy>
  <cp:revision>681</cp:revision>
  <cp:lastPrinted>2021-02-02T12:46:43Z</cp:lastPrinted>
  <dcterms:created xsi:type="dcterms:W3CDTF">2020-10-24T18:06:43Z</dcterms:created>
  <dcterms:modified xsi:type="dcterms:W3CDTF">2021-03-15T13:04:18Z</dcterms:modified>
</cp:coreProperties>
</file>